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9" r:id="rId3"/>
    <p:sldId id="260" r:id="rId4"/>
    <p:sldId id="262" r:id="rId5"/>
    <p:sldId id="263" r:id="rId6"/>
    <p:sldId id="265" r:id="rId7"/>
    <p:sldId id="266" r:id="rId8"/>
    <p:sldId id="268" r:id="rId9"/>
    <p:sldId id="276" r:id="rId10"/>
    <p:sldId id="267" r:id="rId11"/>
    <p:sldId id="277" r:id="rId12"/>
    <p:sldId id="261" r:id="rId13"/>
    <p:sldId id="264" r:id="rId14"/>
    <p:sldId id="278" r:id="rId15"/>
    <p:sldId id="279" r:id="rId16"/>
    <p:sldId id="269" r:id="rId17"/>
    <p:sldId id="271" r:id="rId18"/>
    <p:sldId id="272" r:id="rId19"/>
    <p:sldId id="273" r:id="rId20"/>
    <p:sldId id="270" r:id="rId21"/>
    <p:sldId id="274" r:id="rId22"/>
    <p:sldId id="275" r:id="rId23"/>
    <p:sldId id="258" r:id="rId2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B331"/>
    <a:srgbClr val="2D4CBA"/>
    <a:srgbClr val="F0F0F0"/>
    <a:srgbClr val="206337"/>
    <a:srgbClr val="F6F5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A02451-CF05-471B-8A4D-CCAFD3E6D357}" v="3" dt="2025-02-14T19:56:51.54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5798" autoAdjust="0"/>
  </p:normalViewPr>
  <p:slideViewPr>
    <p:cSldViewPr snapToGrid="0">
      <p:cViewPr>
        <p:scale>
          <a:sx n="69" d="100"/>
          <a:sy n="69" d="100"/>
        </p:scale>
        <p:origin x="73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CEED5B-E964-4CC7-B0AE-6B154FF6C98A}" type="doc">
      <dgm:prSet loTypeId="urn:microsoft.com/office/officeart/2005/8/layout/chevron1" loCatId="process" qsTypeId="urn:microsoft.com/office/officeart/2005/8/quickstyle/simple3" qsCatId="simple" csTypeId="urn:microsoft.com/office/officeart/2005/8/colors/accent0_1" csCatId="mainScheme" phldr="1"/>
      <dgm:spPr/>
    </dgm:pt>
    <dgm:pt modelId="{127BF8E3-E072-41CC-982F-E35A3AC61B94}">
      <dgm:prSet phldrT="[Text]">
        <dgm:style>
          <a:lnRef idx="1">
            <a:schemeClr val="accent6"/>
          </a:lnRef>
          <a:fillRef idx="2">
            <a:schemeClr val="accent6"/>
          </a:fillRef>
          <a:effectRef idx="1">
            <a:schemeClr val="accent6"/>
          </a:effectRef>
          <a:fontRef idx="minor">
            <a:schemeClr val="dk1"/>
          </a:fontRef>
        </dgm:style>
      </dgm:prSet>
      <dgm:spPr/>
      <dgm:t>
        <a:bodyPr/>
        <a:lstStyle/>
        <a:p>
          <a:r>
            <a:rPr lang="es-CO" dirty="0"/>
            <a:t>Introducción / Motivación</a:t>
          </a:r>
        </a:p>
      </dgm:t>
    </dgm:pt>
    <dgm:pt modelId="{6B658A45-A66C-4F54-B747-3446762742B6}" type="parTrans" cxnId="{A500D44F-8677-4033-BF98-CB7E54A1F084}">
      <dgm:prSet/>
      <dgm:spPr/>
      <dgm:t>
        <a:bodyPr/>
        <a:lstStyle/>
        <a:p>
          <a:endParaRPr lang="es-CO"/>
        </a:p>
      </dgm:t>
    </dgm:pt>
    <dgm:pt modelId="{A5146947-14CF-4FE6-ADD8-06333B3D7B52}" type="sibTrans" cxnId="{A500D44F-8677-4033-BF98-CB7E54A1F084}">
      <dgm:prSet/>
      <dgm:spPr/>
      <dgm:t>
        <a:bodyPr/>
        <a:lstStyle/>
        <a:p>
          <a:endParaRPr lang="es-CO"/>
        </a:p>
      </dgm:t>
    </dgm:pt>
    <dgm:pt modelId="{CDB960DF-0DEE-4686-AF4D-0286BD930FE1}">
      <dgm:prSet phldrT="[Text]"/>
      <dgm:spPr>
        <a:solidFill>
          <a:schemeClr val="bg1"/>
        </a:solidFill>
      </dgm:spPr>
      <dgm:t>
        <a:bodyPr/>
        <a:lstStyle/>
        <a:p>
          <a:r>
            <a:rPr lang="es-CO" dirty="0"/>
            <a:t>Objetivos</a:t>
          </a:r>
        </a:p>
      </dgm:t>
    </dgm:pt>
    <dgm:pt modelId="{78049B20-AA2C-4003-835A-C3D3868B4494}" type="parTrans" cxnId="{FCA7C676-4AA7-4D00-A3D1-224EF99477ED}">
      <dgm:prSet/>
      <dgm:spPr/>
      <dgm:t>
        <a:bodyPr/>
        <a:lstStyle/>
        <a:p>
          <a:endParaRPr lang="es-CO"/>
        </a:p>
      </dgm:t>
    </dgm:pt>
    <dgm:pt modelId="{A6178E25-C07A-41B6-ACCD-B1C868144D22}" type="sibTrans" cxnId="{FCA7C676-4AA7-4D00-A3D1-224EF99477ED}">
      <dgm:prSet/>
      <dgm:spPr/>
      <dgm:t>
        <a:bodyPr/>
        <a:lstStyle/>
        <a:p>
          <a:endParaRPr lang="es-CO"/>
        </a:p>
      </dgm:t>
    </dgm:pt>
    <dgm:pt modelId="{700A4B07-38CD-417F-89E4-A930E443F1F3}">
      <dgm:prSet phldrT="[Text]"/>
      <dgm:spPr/>
      <dgm:t>
        <a:bodyPr/>
        <a:lstStyle/>
        <a:p>
          <a:r>
            <a:rPr lang="es-CO" dirty="0"/>
            <a:t>Solución</a:t>
          </a:r>
        </a:p>
      </dgm:t>
    </dgm:pt>
    <dgm:pt modelId="{63F8ABA0-AE5A-48FD-BC27-6EB49218804E}" type="parTrans" cxnId="{1044827C-5DA3-4044-B38C-2F84B1D9BF0F}">
      <dgm:prSet/>
      <dgm:spPr/>
      <dgm:t>
        <a:bodyPr/>
        <a:lstStyle/>
        <a:p>
          <a:endParaRPr lang="es-CO"/>
        </a:p>
      </dgm:t>
    </dgm:pt>
    <dgm:pt modelId="{2D440BCB-F9B1-48E2-A4B5-D481DDE2A7EC}" type="sibTrans" cxnId="{1044827C-5DA3-4044-B38C-2F84B1D9BF0F}">
      <dgm:prSet/>
      <dgm:spPr/>
      <dgm:t>
        <a:bodyPr/>
        <a:lstStyle/>
        <a:p>
          <a:endParaRPr lang="es-CO"/>
        </a:p>
      </dgm:t>
    </dgm:pt>
    <dgm:pt modelId="{899FEE17-3DCD-4737-B01D-1C301A8BC364}">
      <dgm:prSet phldrT="[Text]"/>
      <dgm:spPr/>
      <dgm:t>
        <a:bodyPr/>
        <a:lstStyle/>
        <a:p>
          <a:r>
            <a:rPr lang="es-CO" dirty="0"/>
            <a:t>Conclusiones</a:t>
          </a:r>
        </a:p>
      </dgm:t>
    </dgm:pt>
    <dgm:pt modelId="{4A879CA3-B627-4B61-80D4-1A19343A971C}" type="parTrans" cxnId="{27205672-6E2D-4C90-89D4-2D28C339902E}">
      <dgm:prSet/>
      <dgm:spPr/>
      <dgm:t>
        <a:bodyPr/>
        <a:lstStyle/>
        <a:p>
          <a:endParaRPr lang="es-CO"/>
        </a:p>
      </dgm:t>
    </dgm:pt>
    <dgm:pt modelId="{EA85F547-827A-44FE-8A54-F171601AB189}" type="sibTrans" cxnId="{27205672-6E2D-4C90-89D4-2D28C339902E}">
      <dgm:prSet/>
      <dgm:spPr/>
      <dgm:t>
        <a:bodyPr/>
        <a:lstStyle/>
        <a:p>
          <a:endParaRPr lang="es-CO"/>
        </a:p>
      </dgm:t>
    </dgm:pt>
    <dgm:pt modelId="{2E6FF8B4-B287-48CC-B0D5-714A4781755E}">
      <dgm:prSet phldrT="[Text]"/>
      <dgm:spPr/>
      <dgm:t>
        <a:bodyPr/>
        <a:lstStyle/>
        <a:p>
          <a:r>
            <a:rPr lang="es-CO" dirty="0"/>
            <a:t>Trabajo Futuro </a:t>
          </a:r>
        </a:p>
      </dgm:t>
    </dgm:pt>
    <dgm:pt modelId="{8CE36871-87F4-442B-BBE3-A149017D0215}" type="parTrans" cxnId="{9756324E-3CD2-428E-9E24-3934500796CA}">
      <dgm:prSet/>
      <dgm:spPr/>
      <dgm:t>
        <a:bodyPr/>
        <a:lstStyle/>
        <a:p>
          <a:endParaRPr lang="es-CO"/>
        </a:p>
      </dgm:t>
    </dgm:pt>
    <dgm:pt modelId="{03B49C3B-1B34-41E4-8EFA-C5CEA67D2C5A}" type="sibTrans" cxnId="{9756324E-3CD2-428E-9E24-3934500796CA}">
      <dgm:prSet/>
      <dgm:spPr/>
      <dgm:t>
        <a:bodyPr/>
        <a:lstStyle/>
        <a:p>
          <a:endParaRPr lang="es-CO"/>
        </a:p>
      </dgm:t>
    </dgm:pt>
    <dgm:pt modelId="{A28B6F26-13CD-4C99-A18F-F86C1F7D1F9A}" type="pres">
      <dgm:prSet presAssocID="{7CCEED5B-E964-4CC7-B0AE-6B154FF6C98A}" presName="Name0" presStyleCnt="0">
        <dgm:presLayoutVars>
          <dgm:dir/>
          <dgm:animLvl val="lvl"/>
          <dgm:resizeHandles val="exact"/>
        </dgm:presLayoutVars>
      </dgm:prSet>
      <dgm:spPr/>
    </dgm:pt>
    <dgm:pt modelId="{FFCB341F-D39D-4FEA-87E9-101075037761}" type="pres">
      <dgm:prSet presAssocID="{127BF8E3-E072-41CC-982F-E35A3AC61B94}" presName="parTxOnly" presStyleLbl="node1" presStyleIdx="0" presStyleCnt="5" custLinFactNeighborX="-16968" custLinFactNeighborY="19624">
        <dgm:presLayoutVars>
          <dgm:chMax val="0"/>
          <dgm:chPref val="0"/>
          <dgm:bulletEnabled val="1"/>
        </dgm:presLayoutVars>
      </dgm:prSet>
      <dgm:spPr/>
    </dgm:pt>
    <dgm:pt modelId="{494B18D4-0ECF-49DA-B980-F37C136D7A36}" type="pres">
      <dgm:prSet presAssocID="{A5146947-14CF-4FE6-ADD8-06333B3D7B52}" presName="parTxOnlySpace" presStyleCnt="0"/>
      <dgm:spPr/>
    </dgm:pt>
    <dgm:pt modelId="{6B82F8C6-CE13-41E0-A9F1-37714B91F59B}" type="pres">
      <dgm:prSet presAssocID="{CDB960DF-0DEE-4686-AF4D-0286BD930FE1}" presName="parTxOnly" presStyleLbl="node1" presStyleIdx="1" presStyleCnt="5">
        <dgm:presLayoutVars>
          <dgm:chMax val="0"/>
          <dgm:chPref val="0"/>
          <dgm:bulletEnabled val="1"/>
        </dgm:presLayoutVars>
      </dgm:prSet>
      <dgm:spPr/>
    </dgm:pt>
    <dgm:pt modelId="{A3B1A67D-6A34-4095-8716-8B50616FE6CF}" type="pres">
      <dgm:prSet presAssocID="{A6178E25-C07A-41B6-ACCD-B1C868144D22}" presName="parTxOnlySpace" presStyleCnt="0"/>
      <dgm:spPr/>
    </dgm:pt>
    <dgm:pt modelId="{7754D223-578B-47D1-B9FE-E5FAB9860220}" type="pres">
      <dgm:prSet presAssocID="{700A4B07-38CD-417F-89E4-A930E443F1F3}" presName="parTxOnly" presStyleLbl="node1" presStyleIdx="2" presStyleCnt="5">
        <dgm:presLayoutVars>
          <dgm:chMax val="0"/>
          <dgm:chPref val="0"/>
          <dgm:bulletEnabled val="1"/>
        </dgm:presLayoutVars>
      </dgm:prSet>
      <dgm:spPr/>
    </dgm:pt>
    <dgm:pt modelId="{6FAB3A55-AB79-4751-AD85-EA5C5C52B1D4}" type="pres">
      <dgm:prSet presAssocID="{2D440BCB-F9B1-48E2-A4B5-D481DDE2A7EC}" presName="parTxOnlySpace" presStyleCnt="0"/>
      <dgm:spPr/>
    </dgm:pt>
    <dgm:pt modelId="{FF99BAE0-309C-4A98-8AE1-F9DEED5E0212}" type="pres">
      <dgm:prSet presAssocID="{899FEE17-3DCD-4737-B01D-1C301A8BC364}" presName="parTxOnly" presStyleLbl="node1" presStyleIdx="3" presStyleCnt="5">
        <dgm:presLayoutVars>
          <dgm:chMax val="0"/>
          <dgm:chPref val="0"/>
          <dgm:bulletEnabled val="1"/>
        </dgm:presLayoutVars>
      </dgm:prSet>
      <dgm:spPr/>
    </dgm:pt>
    <dgm:pt modelId="{FAEC2237-579D-4258-B7B5-24CD42A20B57}" type="pres">
      <dgm:prSet presAssocID="{EA85F547-827A-44FE-8A54-F171601AB189}" presName="parTxOnlySpace" presStyleCnt="0"/>
      <dgm:spPr/>
    </dgm:pt>
    <dgm:pt modelId="{447C1906-F5CB-4119-A121-36F23A52293A}" type="pres">
      <dgm:prSet presAssocID="{2E6FF8B4-B287-48CC-B0D5-714A4781755E}" presName="parTxOnly" presStyleLbl="node1" presStyleIdx="4" presStyleCnt="5" custLinFactX="50887" custLinFactNeighborX="100000" custLinFactNeighborY="-19160">
        <dgm:presLayoutVars>
          <dgm:chMax val="0"/>
          <dgm:chPref val="0"/>
          <dgm:bulletEnabled val="1"/>
        </dgm:presLayoutVars>
      </dgm:prSet>
      <dgm:spPr/>
    </dgm:pt>
  </dgm:ptLst>
  <dgm:cxnLst>
    <dgm:cxn modelId="{64B35F0B-8752-462E-9705-D60ACA01F41C}" type="presOf" srcId="{7CCEED5B-E964-4CC7-B0AE-6B154FF6C98A}" destId="{A28B6F26-13CD-4C99-A18F-F86C1F7D1F9A}" srcOrd="0" destOrd="0" presId="urn:microsoft.com/office/officeart/2005/8/layout/chevron1"/>
    <dgm:cxn modelId="{9756324E-3CD2-428E-9E24-3934500796CA}" srcId="{7CCEED5B-E964-4CC7-B0AE-6B154FF6C98A}" destId="{2E6FF8B4-B287-48CC-B0D5-714A4781755E}" srcOrd="4" destOrd="0" parTransId="{8CE36871-87F4-442B-BBE3-A149017D0215}" sibTransId="{03B49C3B-1B34-41E4-8EFA-C5CEA67D2C5A}"/>
    <dgm:cxn modelId="{A500D44F-8677-4033-BF98-CB7E54A1F084}" srcId="{7CCEED5B-E964-4CC7-B0AE-6B154FF6C98A}" destId="{127BF8E3-E072-41CC-982F-E35A3AC61B94}" srcOrd="0" destOrd="0" parTransId="{6B658A45-A66C-4F54-B747-3446762742B6}" sibTransId="{A5146947-14CF-4FE6-ADD8-06333B3D7B52}"/>
    <dgm:cxn modelId="{27205672-6E2D-4C90-89D4-2D28C339902E}" srcId="{7CCEED5B-E964-4CC7-B0AE-6B154FF6C98A}" destId="{899FEE17-3DCD-4737-B01D-1C301A8BC364}" srcOrd="3" destOrd="0" parTransId="{4A879CA3-B627-4B61-80D4-1A19343A971C}" sibTransId="{EA85F547-827A-44FE-8A54-F171601AB189}"/>
    <dgm:cxn modelId="{FCA7C676-4AA7-4D00-A3D1-224EF99477ED}" srcId="{7CCEED5B-E964-4CC7-B0AE-6B154FF6C98A}" destId="{CDB960DF-0DEE-4686-AF4D-0286BD930FE1}" srcOrd="1" destOrd="0" parTransId="{78049B20-AA2C-4003-835A-C3D3868B4494}" sibTransId="{A6178E25-C07A-41B6-ACCD-B1C868144D22}"/>
    <dgm:cxn modelId="{1044827C-5DA3-4044-B38C-2F84B1D9BF0F}" srcId="{7CCEED5B-E964-4CC7-B0AE-6B154FF6C98A}" destId="{700A4B07-38CD-417F-89E4-A930E443F1F3}" srcOrd="2" destOrd="0" parTransId="{63F8ABA0-AE5A-48FD-BC27-6EB49218804E}" sibTransId="{2D440BCB-F9B1-48E2-A4B5-D481DDE2A7EC}"/>
    <dgm:cxn modelId="{2B688084-25B2-4180-BBDE-59BAE3EE7932}" type="presOf" srcId="{700A4B07-38CD-417F-89E4-A930E443F1F3}" destId="{7754D223-578B-47D1-B9FE-E5FAB9860220}" srcOrd="0" destOrd="0" presId="urn:microsoft.com/office/officeart/2005/8/layout/chevron1"/>
    <dgm:cxn modelId="{82B861C2-06C2-4449-B1EF-E679C09E1430}" type="presOf" srcId="{127BF8E3-E072-41CC-982F-E35A3AC61B94}" destId="{FFCB341F-D39D-4FEA-87E9-101075037761}" srcOrd="0" destOrd="0" presId="urn:microsoft.com/office/officeart/2005/8/layout/chevron1"/>
    <dgm:cxn modelId="{0EA581D8-692C-4413-BC33-72F6311DF70B}" type="presOf" srcId="{2E6FF8B4-B287-48CC-B0D5-714A4781755E}" destId="{447C1906-F5CB-4119-A121-36F23A52293A}" srcOrd="0" destOrd="0" presId="urn:microsoft.com/office/officeart/2005/8/layout/chevron1"/>
    <dgm:cxn modelId="{5CC0B7E0-9379-4435-A648-82A6B6E75293}" type="presOf" srcId="{CDB960DF-0DEE-4686-AF4D-0286BD930FE1}" destId="{6B82F8C6-CE13-41E0-A9F1-37714B91F59B}" srcOrd="0" destOrd="0" presId="urn:microsoft.com/office/officeart/2005/8/layout/chevron1"/>
    <dgm:cxn modelId="{F8487EF3-8346-4D3C-91FF-0C94A812F4C5}" type="presOf" srcId="{899FEE17-3DCD-4737-B01D-1C301A8BC364}" destId="{FF99BAE0-309C-4A98-8AE1-F9DEED5E0212}" srcOrd="0" destOrd="0" presId="urn:microsoft.com/office/officeart/2005/8/layout/chevron1"/>
    <dgm:cxn modelId="{2CDECB16-24B0-4B8E-ABFC-BB7872966C11}" type="presParOf" srcId="{A28B6F26-13CD-4C99-A18F-F86C1F7D1F9A}" destId="{FFCB341F-D39D-4FEA-87E9-101075037761}" srcOrd="0" destOrd="0" presId="urn:microsoft.com/office/officeart/2005/8/layout/chevron1"/>
    <dgm:cxn modelId="{506B2B65-5591-403D-BAF4-79D22247ABB5}" type="presParOf" srcId="{A28B6F26-13CD-4C99-A18F-F86C1F7D1F9A}" destId="{494B18D4-0ECF-49DA-B980-F37C136D7A36}" srcOrd="1" destOrd="0" presId="urn:microsoft.com/office/officeart/2005/8/layout/chevron1"/>
    <dgm:cxn modelId="{3AE1871C-638C-40C8-9E20-AFCE7A78F92C}" type="presParOf" srcId="{A28B6F26-13CD-4C99-A18F-F86C1F7D1F9A}" destId="{6B82F8C6-CE13-41E0-A9F1-37714B91F59B}" srcOrd="2" destOrd="0" presId="urn:microsoft.com/office/officeart/2005/8/layout/chevron1"/>
    <dgm:cxn modelId="{A7920F1D-90FE-443F-A429-3F953BF1821B}" type="presParOf" srcId="{A28B6F26-13CD-4C99-A18F-F86C1F7D1F9A}" destId="{A3B1A67D-6A34-4095-8716-8B50616FE6CF}" srcOrd="3" destOrd="0" presId="urn:microsoft.com/office/officeart/2005/8/layout/chevron1"/>
    <dgm:cxn modelId="{33379F45-ABE1-4702-8142-068322A3F141}" type="presParOf" srcId="{A28B6F26-13CD-4C99-A18F-F86C1F7D1F9A}" destId="{7754D223-578B-47D1-B9FE-E5FAB9860220}" srcOrd="4" destOrd="0" presId="urn:microsoft.com/office/officeart/2005/8/layout/chevron1"/>
    <dgm:cxn modelId="{DA956574-4E1E-45B9-94FB-628F8D0004F0}" type="presParOf" srcId="{A28B6F26-13CD-4C99-A18F-F86C1F7D1F9A}" destId="{6FAB3A55-AB79-4751-AD85-EA5C5C52B1D4}" srcOrd="5" destOrd="0" presId="urn:microsoft.com/office/officeart/2005/8/layout/chevron1"/>
    <dgm:cxn modelId="{ED6A2ADE-C990-4076-8F87-7A66A14CB9DE}" type="presParOf" srcId="{A28B6F26-13CD-4C99-A18F-F86C1F7D1F9A}" destId="{FF99BAE0-309C-4A98-8AE1-F9DEED5E0212}" srcOrd="6" destOrd="0" presId="urn:microsoft.com/office/officeart/2005/8/layout/chevron1"/>
    <dgm:cxn modelId="{64542208-4FF6-4616-B533-C4175D55BD6C}" type="presParOf" srcId="{A28B6F26-13CD-4C99-A18F-F86C1F7D1F9A}" destId="{FAEC2237-579D-4258-B7B5-24CD42A20B57}" srcOrd="7" destOrd="0" presId="urn:microsoft.com/office/officeart/2005/8/layout/chevron1"/>
    <dgm:cxn modelId="{5618B50E-880B-4142-A1DB-A1D1053E390F}" type="presParOf" srcId="{A28B6F26-13CD-4C99-A18F-F86C1F7D1F9A}" destId="{447C1906-F5CB-4119-A121-36F23A52293A}" srcOrd="8" destOrd="0" presId="urn:microsoft.com/office/officeart/2005/8/layout/chevron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CCEED5B-E964-4CC7-B0AE-6B154FF6C98A}" type="doc">
      <dgm:prSet loTypeId="urn:microsoft.com/office/officeart/2005/8/layout/chevron1" loCatId="process" qsTypeId="urn:microsoft.com/office/officeart/2005/8/quickstyle/simple3" qsCatId="simple" csTypeId="urn:microsoft.com/office/officeart/2005/8/colors/accent0_1" csCatId="mainScheme" phldr="1"/>
      <dgm:spPr/>
    </dgm:pt>
    <dgm:pt modelId="{127BF8E3-E072-41CC-982F-E35A3AC61B94}">
      <dgm:prSet phldrT="[Text]">
        <dgm:style>
          <a:lnRef idx="1">
            <a:schemeClr val="accent6"/>
          </a:lnRef>
          <a:fillRef idx="2">
            <a:schemeClr val="accent6"/>
          </a:fillRef>
          <a:effectRef idx="1">
            <a:schemeClr val="accent6"/>
          </a:effectRef>
          <a:fontRef idx="minor">
            <a:schemeClr val="dk1"/>
          </a:fontRef>
        </dgm:style>
      </dgm:prSet>
      <dgm:spPr>
        <a:noFill/>
        <a:ln/>
      </dgm:spPr>
      <dgm:t>
        <a:bodyPr spcFirstLastPara="0" vert="horz" wrap="square" lIns="64008" tIns="21336" rIns="21336" bIns="21336" numCol="1" spcCol="1270" anchor="ctr" anchorCtr="0"/>
        <a:lstStyle/>
        <a:p>
          <a:r>
            <a:rPr lang="es-CO" dirty="0"/>
            <a:t>Introducción / Motivación</a:t>
          </a:r>
        </a:p>
      </dgm:t>
    </dgm:pt>
    <dgm:pt modelId="{6B658A45-A66C-4F54-B747-3446762742B6}" type="parTrans" cxnId="{A500D44F-8677-4033-BF98-CB7E54A1F084}">
      <dgm:prSet/>
      <dgm:spPr/>
      <dgm:t>
        <a:bodyPr/>
        <a:lstStyle/>
        <a:p>
          <a:endParaRPr lang="es-CO"/>
        </a:p>
      </dgm:t>
    </dgm:pt>
    <dgm:pt modelId="{A5146947-14CF-4FE6-ADD8-06333B3D7B52}" type="sibTrans" cxnId="{A500D44F-8677-4033-BF98-CB7E54A1F084}">
      <dgm:prSet/>
      <dgm:spPr/>
      <dgm:t>
        <a:bodyPr/>
        <a:lstStyle/>
        <a:p>
          <a:endParaRPr lang="es-CO"/>
        </a:p>
      </dgm:t>
    </dgm:pt>
    <dgm:pt modelId="{CDB960DF-0DEE-4686-AF4D-0286BD930FE1}">
      <dgm:prSet phldrT="[Text]"/>
      <dgm:spPr>
        <a:gradFill flip="none" rotWithShape="0">
          <a:gsLst>
            <a:gs pos="0">
              <a:srgbClr val="8AB331">
                <a:tint val="66000"/>
                <a:satMod val="160000"/>
              </a:srgbClr>
            </a:gs>
            <a:gs pos="50000">
              <a:srgbClr val="8AB331">
                <a:tint val="44500"/>
                <a:satMod val="160000"/>
              </a:srgbClr>
            </a:gs>
            <a:gs pos="100000">
              <a:srgbClr val="8AB331">
                <a:tint val="23500"/>
                <a:satMod val="160000"/>
              </a:srgbClr>
            </a:gs>
          </a:gsLst>
          <a:lin ang="2700000" scaled="1"/>
          <a:tileRect/>
        </a:gradFill>
      </dgm:spPr>
      <dgm:t>
        <a:bodyPr/>
        <a:lstStyle/>
        <a:p>
          <a:r>
            <a:rPr lang="es-CO" dirty="0"/>
            <a:t>Objetivos</a:t>
          </a:r>
        </a:p>
      </dgm:t>
    </dgm:pt>
    <dgm:pt modelId="{78049B20-AA2C-4003-835A-C3D3868B4494}" type="parTrans" cxnId="{FCA7C676-4AA7-4D00-A3D1-224EF99477ED}">
      <dgm:prSet/>
      <dgm:spPr/>
      <dgm:t>
        <a:bodyPr/>
        <a:lstStyle/>
        <a:p>
          <a:endParaRPr lang="es-CO"/>
        </a:p>
      </dgm:t>
    </dgm:pt>
    <dgm:pt modelId="{A6178E25-C07A-41B6-ACCD-B1C868144D22}" type="sibTrans" cxnId="{FCA7C676-4AA7-4D00-A3D1-224EF99477ED}">
      <dgm:prSet/>
      <dgm:spPr/>
      <dgm:t>
        <a:bodyPr/>
        <a:lstStyle/>
        <a:p>
          <a:endParaRPr lang="es-CO"/>
        </a:p>
      </dgm:t>
    </dgm:pt>
    <dgm:pt modelId="{700A4B07-38CD-417F-89E4-A930E443F1F3}">
      <dgm:prSet phldrT="[Text]"/>
      <dgm:spPr/>
      <dgm:t>
        <a:bodyPr/>
        <a:lstStyle/>
        <a:p>
          <a:r>
            <a:rPr lang="es-CO" dirty="0"/>
            <a:t>Solución</a:t>
          </a:r>
        </a:p>
      </dgm:t>
    </dgm:pt>
    <dgm:pt modelId="{63F8ABA0-AE5A-48FD-BC27-6EB49218804E}" type="parTrans" cxnId="{1044827C-5DA3-4044-B38C-2F84B1D9BF0F}">
      <dgm:prSet/>
      <dgm:spPr/>
      <dgm:t>
        <a:bodyPr/>
        <a:lstStyle/>
        <a:p>
          <a:endParaRPr lang="es-CO"/>
        </a:p>
      </dgm:t>
    </dgm:pt>
    <dgm:pt modelId="{2D440BCB-F9B1-48E2-A4B5-D481DDE2A7EC}" type="sibTrans" cxnId="{1044827C-5DA3-4044-B38C-2F84B1D9BF0F}">
      <dgm:prSet/>
      <dgm:spPr/>
      <dgm:t>
        <a:bodyPr/>
        <a:lstStyle/>
        <a:p>
          <a:endParaRPr lang="es-CO"/>
        </a:p>
      </dgm:t>
    </dgm:pt>
    <dgm:pt modelId="{899FEE17-3DCD-4737-B01D-1C301A8BC364}">
      <dgm:prSet phldrT="[Text]"/>
      <dgm:spPr/>
      <dgm:t>
        <a:bodyPr/>
        <a:lstStyle/>
        <a:p>
          <a:r>
            <a:rPr lang="es-CO" dirty="0"/>
            <a:t>Conclusiones</a:t>
          </a:r>
        </a:p>
      </dgm:t>
    </dgm:pt>
    <dgm:pt modelId="{4A879CA3-B627-4B61-80D4-1A19343A971C}" type="parTrans" cxnId="{27205672-6E2D-4C90-89D4-2D28C339902E}">
      <dgm:prSet/>
      <dgm:spPr/>
      <dgm:t>
        <a:bodyPr/>
        <a:lstStyle/>
        <a:p>
          <a:endParaRPr lang="es-CO"/>
        </a:p>
      </dgm:t>
    </dgm:pt>
    <dgm:pt modelId="{EA85F547-827A-44FE-8A54-F171601AB189}" type="sibTrans" cxnId="{27205672-6E2D-4C90-89D4-2D28C339902E}">
      <dgm:prSet/>
      <dgm:spPr/>
      <dgm:t>
        <a:bodyPr/>
        <a:lstStyle/>
        <a:p>
          <a:endParaRPr lang="es-CO"/>
        </a:p>
      </dgm:t>
    </dgm:pt>
    <dgm:pt modelId="{2E6FF8B4-B287-48CC-B0D5-714A4781755E}">
      <dgm:prSet phldrT="[Text]"/>
      <dgm:spPr/>
      <dgm:t>
        <a:bodyPr/>
        <a:lstStyle/>
        <a:p>
          <a:r>
            <a:rPr lang="es-CO" dirty="0"/>
            <a:t>Trabajo Futuro </a:t>
          </a:r>
        </a:p>
      </dgm:t>
    </dgm:pt>
    <dgm:pt modelId="{8CE36871-87F4-442B-BBE3-A149017D0215}" type="parTrans" cxnId="{9756324E-3CD2-428E-9E24-3934500796CA}">
      <dgm:prSet/>
      <dgm:spPr/>
      <dgm:t>
        <a:bodyPr/>
        <a:lstStyle/>
        <a:p>
          <a:endParaRPr lang="es-CO"/>
        </a:p>
      </dgm:t>
    </dgm:pt>
    <dgm:pt modelId="{03B49C3B-1B34-41E4-8EFA-C5CEA67D2C5A}" type="sibTrans" cxnId="{9756324E-3CD2-428E-9E24-3934500796CA}">
      <dgm:prSet/>
      <dgm:spPr/>
      <dgm:t>
        <a:bodyPr/>
        <a:lstStyle/>
        <a:p>
          <a:endParaRPr lang="es-CO"/>
        </a:p>
      </dgm:t>
    </dgm:pt>
    <dgm:pt modelId="{A28B6F26-13CD-4C99-A18F-F86C1F7D1F9A}" type="pres">
      <dgm:prSet presAssocID="{7CCEED5B-E964-4CC7-B0AE-6B154FF6C98A}" presName="Name0" presStyleCnt="0">
        <dgm:presLayoutVars>
          <dgm:dir/>
          <dgm:animLvl val="lvl"/>
          <dgm:resizeHandles val="exact"/>
        </dgm:presLayoutVars>
      </dgm:prSet>
      <dgm:spPr/>
    </dgm:pt>
    <dgm:pt modelId="{FFCB341F-D39D-4FEA-87E9-101075037761}" type="pres">
      <dgm:prSet presAssocID="{127BF8E3-E072-41CC-982F-E35A3AC61B94}" presName="parTxOnly" presStyleLbl="node1" presStyleIdx="0" presStyleCnt="5" custLinFactNeighborX="-16968" custLinFactNeighborY="19624">
        <dgm:presLayoutVars>
          <dgm:chMax val="0"/>
          <dgm:chPref val="0"/>
          <dgm:bulletEnabled val="1"/>
        </dgm:presLayoutVars>
      </dgm:prSet>
      <dgm:spPr>
        <a:xfrm>
          <a:off x="0" y="0"/>
          <a:ext cx="2056043" cy="506808"/>
        </a:xfrm>
        <a:prstGeom prst="chevron">
          <a:avLst/>
        </a:prstGeom>
      </dgm:spPr>
    </dgm:pt>
    <dgm:pt modelId="{494B18D4-0ECF-49DA-B980-F37C136D7A36}" type="pres">
      <dgm:prSet presAssocID="{A5146947-14CF-4FE6-ADD8-06333B3D7B52}" presName="parTxOnlySpace" presStyleCnt="0"/>
      <dgm:spPr/>
    </dgm:pt>
    <dgm:pt modelId="{6B82F8C6-CE13-41E0-A9F1-37714B91F59B}" type="pres">
      <dgm:prSet presAssocID="{CDB960DF-0DEE-4686-AF4D-0286BD930FE1}" presName="parTxOnly" presStyleLbl="node1" presStyleIdx="1" presStyleCnt="5">
        <dgm:presLayoutVars>
          <dgm:chMax val="0"/>
          <dgm:chPref val="0"/>
          <dgm:bulletEnabled val="1"/>
        </dgm:presLayoutVars>
      </dgm:prSet>
      <dgm:spPr/>
    </dgm:pt>
    <dgm:pt modelId="{A3B1A67D-6A34-4095-8716-8B50616FE6CF}" type="pres">
      <dgm:prSet presAssocID="{A6178E25-C07A-41B6-ACCD-B1C868144D22}" presName="parTxOnlySpace" presStyleCnt="0"/>
      <dgm:spPr/>
    </dgm:pt>
    <dgm:pt modelId="{7754D223-578B-47D1-B9FE-E5FAB9860220}" type="pres">
      <dgm:prSet presAssocID="{700A4B07-38CD-417F-89E4-A930E443F1F3}" presName="parTxOnly" presStyleLbl="node1" presStyleIdx="2" presStyleCnt="5">
        <dgm:presLayoutVars>
          <dgm:chMax val="0"/>
          <dgm:chPref val="0"/>
          <dgm:bulletEnabled val="1"/>
        </dgm:presLayoutVars>
      </dgm:prSet>
      <dgm:spPr/>
    </dgm:pt>
    <dgm:pt modelId="{6FAB3A55-AB79-4751-AD85-EA5C5C52B1D4}" type="pres">
      <dgm:prSet presAssocID="{2D440BCB-F9B1-48E2-A4B5-D481DDE2A7EC}" presName="parTxOnlySpace" presStyleCnt="0"/>
      <dgm:spPr/>
    </dgm:pt>
    <dgm:pt modelId="{FF99BAE0-309C-4A98-8AE1-F9DEED5E0212}" type="pres">
      <dgm:prSet presAssocID="{899FEE17-3DCD-4737-B01D-1C301A8BC364}" presName="parTxOnly" presStyleLbl="node1" presStyleIdx="3" presStyleCnt="5">
        <dgm:presLayoutVars>
          <dgm:chMax val="0"/>
          <dgm:chPref val="0"/>
          <dgm:bulletEnabled val="1"/>
        </dgm:presLayoutVars>
      </dgm:prSet>
      <dgm:spPr/>
    </dgm:pt>
    <dgm:pt modelId="{FAEC2237-579D-4258-B7B5-24CD42A20B57}" type="pres">
      <dgm:prSet presAssocID="{EA85F547-827A-44FE-8A54-F171601AB189}" presName="parTxOnlySpace" presStyleCnt="0"/>
      <dgm:spPr/>
    </dgm:pt>
    <dgm:pt modelId="{447C1906-F5CB-4119-A121-36F23A52293A}" type="pres">
      <dgm:prSet presAssocID="{2E6FF8B4-B287-48CC-B0D5-714A4781755E}" presName="parTxOnly" presStyleLbl="node1" presStyleIdx="4" presStyleCnt="5" custLinFactX="50887" custLinFactNeighborX="100000" custLinFactNeighborY="-19160">
        <dgm:presLayoutVars>
          <dgm:chMax val="0"/>
          <dgm:chPref val="0"/>
          <dgm:bulletEnabled val="1"/>
        </dgm:presLayoutVars>
      </dgm:prSet>
      <dgm:spPr/>
    </dgm:pt>
  </dgm:ptLst>
  <dgm:cxnLst>
    <dgm:cxn modelId="{64B35F0B-8752-462E-9705-D60ACA01F41C}" type="presOf" srcId="{7CCEED5B-E964-4CC7-B0AE-6B154FF6C98A}" destId="{A28B6F26-13CD-4C99-A18F-F86C1F7D1F9A}" srcOrd="0" destOrd="0" presId="urn:microsoft.com/office/officeart/2005/8/layout/chevron1"/>
    <dgm:cxn modelId="{9756324E-3CD2-428E-9E24-3934500796CA}" srcId="{7CCEED5B-E964-4CC7-B0AE-6B154FF6C98A}" destId="{2E6FF8B4-B287-48CC-B0D5-714A4781755E}" srcOrd="4" destOrd="0" parTransId="{8CE36871-87F4-442B-BBE3-A149017D0215}" sibTransId="{03B49C3B-1B34-41E4-8EFA-C5CEA67D2C5A}"/>
    <dgm:cxn modelId="{A500D44F-8677-4033-BF98-CB7E54A1F084}" srcId="{7CCEED5B-E964-4CC7-B0AE-6B154FF6C98A}" destId="{127BF8E3-E072-41CC-982F-E35A3AC61B94}" srcOrd="0" destOrd="0" parTransId="{6B658A45-A66C-4F54-B747-3446762742B6}" sibTransId="{A5146947-14CF-4FE6-ADD8-06333B3D7B52}"/>
    <dgm:cxn modelId="{27205672-6E2D-4C90-89D4-2D28C339902E}" srcId="{7CCEED5B-E964-4CC7-B0AE-6B154FF6C98A}" destId="{899FEE17-3DCD-4737-B01D-1C301A8BC364}" srcOrd="3" destOrd="0" parTransId="{4A879CA3-B627-4B61-80D4-1A19343A971C}" sibTransId="{EA85F547-827A-44FE-8A54-F171601AB189}"/>
    <dgm:cxn modelId="{FCA7C676-4AA7-4D00-A3D1-224EF99477ED}" srcId="{7CCEED5B-E964-4CC7-B0AE-6B154FF6C98A}" destId="{CDB960DF-0DEE-4686-AF4D-0286BD930FE1}" srcOrd="1" destOrd="0" parTransId="{78049B20-AA2C-4003-835A-C3D3868B4494}" sibTransId="{A6178E25-C07A-41B6-ACCD-B1C868144D22}"/>
    <dgm:cxn modelId="{1044827C-5DA3-4044-B38C-2F84B1D9BF0F}" srcId="{7CCEED5B-E964-4CC7-B0AE-6B154FF6C98A}" destId="{700A4B07-38CD-417F-89E4-A930E443F1F3}" srcOrd="2" destOrd="0" parTransId="{63F8ABA0-AE5A-48FD-BC27-6EB49218804E}" sibTransId="{2D440BCB-F9B1-48E2-A4B5-D481DDE2A7EC}"/>
    <dgm:cxn modelId="{2B688084-25B2-4180-BBDE-59BAE3EE7932}" type="presOf" srcId="{700A4B07-38CD-417F-89E4-A930E443F1F3}" destId="{7754D223-578B-47D1-B9FE-E5FAB9860220}" srcOrd="0" destOrd="0" presId="urn:microsoft.com/office/officeart/2005/8/layout/chevron1"/>
    <dgm:cxn modelId="{82B861C2-06C2-4449-B1EF-E679C09E1430}" type="presOf" srcId="{127BF8E3-E072-41CC-982F-E35A3AC61B94}" destId="{FFCB341F-D39D-4FEA-87E9-101075037761}" srcOrd="0" destOrd="0" presId="urn:microsoft.com/office/officeart/2005/8/layout/chevron1"/>
    <dgm:cxn modelId="{0EA581D8-692C-4413-BC33-72F6311DF70B}" type="presOf" srcId="{2E6FF8B4-B287-48CC-B0D5-714A4781755E}" destId="{447C1906-F5CB-4119-A121-36F23A52293A}" srcOrd="0" destOrd="0" presId="urn:microsoft.com/office/officeart/2005/8/layout/chevron1"/>
    <dgm:cxn modelId="{5CC0B7E0-9379-4435-A648-82A6B6E75293}" type="presOf" srcId="{CDB960DF-0DEE-4686-AF4D-0286BD930FE1}" destId="{6B82F8C6-CE13-41E0-A9F1-37714B91F59B}" srcOrd="0" destOrd="0" presId="urn:microsoft.com/office/officeart/2005/8/layout/chevron1"/>
    <dgm:cxn modelId="{F8487EF3-8346-4D3C-91FF-0C94A812F4C5}" type="presOf" srcId="{899FEE17-3DCD-4737-B01D-1C301A8BC364}" destId="{FF99BAE0-309C-4A98-8AE1-F9DEED5E0212}" srcOrd="0" destOrd="0" presId="urn:microsoft.com/office/officeart/2005/8/layout/chevron1"/>
    <dgm:cxn modelId="{2CDECB16-24B0-4B8E-ABFC-BB7872966C11}" type="presParOf" srcId="{A28B6F26-13CD-4C99-A18F-F86C1F7D1F9A}" destId="{FFCB341F-D39D-4FEA-87E9-101075037761}" srcOrd="0" destOrd="0" presId="urn:microsoft.com/office/officeart/2005/8/layout/chevron1"/>
    <dgm:cxn modelId="{506B2B65-5591-403D-BAF4-79D22247ABB5}" type="presParOf" srcId="{A28B6F26-13CD-4C99-A18F-F86C1F7D1F9A}" destId="{494B18D4-0ECF-49DA-B980-F37C136D7A36}" srcOrd="1" destOrd="0" presId="urn:microsoft.com/office/officeart/2005/8/layout/chevron1"/>
    <dgm:cxn modelId="{3AE1871C-638C-40C8-9E20-AFCE7A78F92C}" type="presParOf" srcId="{A28B6F26-13CD-4C99-A18F-F86C1F7D1F9A}" destId="{6B82F8C6-CE13-41E0-A9F1-37714B91F59B}" srcOrd="2" destOrd="0" presId="urn:microsoft.com/office/officeart/2005/8/layout/chevron1"/>
    <dgm:cxn modelId="{A7920F1D-90FE-443F-A429-3F953BF1821B}" type="presParOf" srcId="{A28B6F26-13CD-4C99-A18F-F86C1F7D1F9A}" destId="{A3B1A67D-6A34-4095-8716-8B50616FE6CF}" srcOrd="3" destOrd="0" presId="urn:microsoft.com/office/officeart/2005/8/layout/chevron1"/>
    <dgm:cxn modelId="{33379F45-ABE1-4702-8142-068322A3F141}" type="presParOf" srcId="{A28B6F26-13CD-4C99-A18F-F86C1F7D1F9A}" destId="{7754D223-578B-47D1-B9FE-E5FAB9860220}" srcOrd="4" destOrd="0" presId="urn:microsoft.com/office/officeart/2005/8/layout/chevron1"/>
    <dgm:cxn modelId="{DA956574-4E1E-45B9-94FB-628F8D0004F0}" type="presParOf" srcId="{A28B6F26-13CD-4C99-A18F-F86C1F7D1F9A}" destId="{6FAB3A55-AB79-4751-AD85-EA5C5C52B1D4}" srcOrd="5" destOrd="0" presId="urn:microsoft.com/office/officeart/2005/8/layout/chevron1"/>
    <dgm:cxn modelId="{ED6A2ADE-C990-4076-8F87-7A66A14CB9DE}" type="presParOf" srcId="{A28B6F26-13CD-4C99-A18F-F86C1F7D1F9A}" destId="{FF99BAE0-309C-4A98-8AE1-F9DEED5E0212}" srcOrd="6" destOrd="0" presId="urn:microsoft.com/office/officeart/2005/8/layout/chevron1"/>
    <dgm:cxn modelId="{64542208-4FF6-4616-B533-C4175D55BD6C}" type="presParOf" srcId="{A28B6F26-13CD-4C99-A18F-F86C1F7D1F9A}" destId="{FAEC2237-579D-4258-B7B5-24CD42A20B57}" srcOrd="7" destOrd="0" presId="urn:microsoft.com/office/officeart/2005/8/layout/chevron1"/>
    <dgm:cxn modelId="{5618B50E-880B-4142-A1DB-A1D1053E390F}" type="presParOf" srcId="{A28B6F26-13CD-4C99-A18F-F86C1F7D1F9A}" destId="{447C1906-F5CB-4119-A121-36F23A52293A}" srcOrd="8" destOrd="0" presId="urn:microsoft.com/office/officeart/2005/8/layout/chevron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CCEED5B-E964-4CC7-B0AE-6B154FF6C98A}" type="doc">
      <dgm:prSet loTypeId="urn:microsoft.com/office/officeart/2005/8/layout/chevron1" loCatId="process" qsTypeId="urn:microsoft.com/office/officeart/2005/8/quickstyle/simple3" qsCatId="simple" csTypeId="urn:microsoft.com/office/officeart/2005/8/colors/accent0_1" csCatId="mainScheme" phldr="1"/>
      <dgm:spPr/>
    </dgm:pt>
    <dgm:pt modelId="{127BF8E3-E072-41CC-982F-E35A3AC61B94}">
      <dgm:prSet phldrT="[Text]">
        <dgm:style>
          <a:lnRef idx="1">
            <a:schemeClr val="accent6"/>
          </a:lnRef>
          <a:fillRef idx="2">
            <a:schemeClr val="accent6"/>
          </a:fillRef>
          <a:effectRef idx="1">
            <a:schemeClr val="accent6"/>
          </a:effectRef>
          <a:fontRef idx="minor">
            <a:schemeClr val="dk1"/>
          </a:fontRef>
        </dgm:style>
      </dgm:prSet>
      <dgm:spPr>
        <a:noFill/>
        <a:ln/>
      </dgm:spPr>
      <dgm:t>
        <a:bodyPr spcFirstLastPara="0" vert="horz" wrap="square" lIns="64008" tIns="21336" rIns="21336" bIns="21336" numCol="1" spcCol="1270" anchor="ctr" anchorCtr="0"/>
        <a:lstStyle/>
        <a:p>
          <a:r>
            <a:rPr lang="es-CO" dirty="0"/>
            <a:t>Introducción / Motivación</a:t>
          </a:r>
        </a:p>
      </dgm:t>
    </dgm:pt>
    <dgm:pt modelId="{6B658A45-A66C-4F54-B747-3446762742B6}" type="parTrans" cxnId="{A500D44F-8677-4033-BF98-CB7E54A1F084}">
      <dgm:prSet/>
      <dgm:spPr/>
      <dgm:t>
        <a:bodyPr/>
        <a:lstStyle/>
        <a:p>
          <a:endParaRPr lang="es-CO"/>
        </a:p>
      </dgm:t>
    </dgm:pt>
    <dgm:pt modelId="{A5146947-14CF-4FE6-ADD8-06333B3D7B52}" type="sibTrans" cxnId="{A500D44F-8677-4033-BF98-CB7E54A1F084}">
      <dgm:prSet/>
      <dgm:spPr/>
      <dgm:t>
        <a:bodyPr/>
        <a:lstStyle/>
        <a:p>
          <a:endParaRPr lang="es-CO"/>
        </a:p>
      </dgm:t>
    </dgm:pt>
    <dgm:pt modelId="{CDB960DF-0DEE-4686-AF4D-0286BD930FE1}">
      <dgm:prSet phldrT="[Text]"/>
      <dgm:spPr>
        <a:gradFill flip="none" rotWithShape="0">
          <a:gsLst>
            <a:gs pos="0">
              <a:srgbClr val="8AB331">
                <a:tint val="66000"/>
                <a:satMod val="160000"/>
              </a:srgbClr>
            </a:gs>
            <a:gs pos="50000">
              <a:srgbClr val="8AB331">
                <a:tint val="44500"/>
                <a:satMod val="160000"/>
              </a:srgbClr>
            </a:gs>
            <a:gs pos="100000">
              <a:srgbClr val="8AB331">
                <a:tint val="23500"/>
                <a:satMod val="160000"/>
              </a:srgbClr>
            </a:gs>
          </a:gsLst>
          <a:lin ang="2700000" scaled="1"/>
          <a:tileRect/>
        </a:gradFill>
      </dgm:spPr>
      <dgm:t>
        <a:bodyPr/>
        <a:lstStyle/>
        <a:p>
          <a:r>
            <a:rPr lang="es-CO" dirty="0"/>
            <a:t>Objetivos</a:t>
          </a:r>
        </a:p>
      </dgm:t>
    </dgm:pt>
    <dgm:pt modelId="{78049B20-AA2C-4003-835A-C3D3868B4494}" type="parTrans" cxnId="{FCA7C676-4AA7-4D00-A3D1-224EF99477ED}">
      <dgm:prSet/>
      <dgm:spPr/>
      <dgm:t>
        <a:bodyPr/>
        <a:lstStyle/>
        <a:p>
          <a:endParaRPr lang="es-CO"/>
        </a:p>
      </dgm:t>
    </dgm:pt>
    <dgm:pt modelId="{A6178E25-C07A-41B6-ACCD-B1C868144D22}" type="sibTrans" cxnId="{FCA7C676-4AA7-4D00-A3D1-224EF99477ED}">
      <dgm:prSet/>
      <dgm:spPr/>
      <dgm:t>
        <a:bodyPr/>
        <a:lstStyle/>
        <a:p>
          <a:endParaRPr lang="es-CO"/>
        </a:p>
      </dgm:t>
    </dgm:pt>
    <dgm:pt modelId="{700A4B07-38CD-417F-89E4-A930E443F1F3}">
      <dgm:prSet phldrT="[Text]"/>
      <dgm:spPr/>
      <dgm:t>
        <a:bodyPr/>
        <a:lstStyle/>
        <a:p>
          <a:r>
            <a:rPr lang="es-CO" dirty="0"/>
            <a:t>Solución</a:t>
          </a:r>
        </a:p>
      </dgm:t>
    </dgm:pt>
    <dgm:pt modelId="{63F8ABA0-AE5A-48FD-BC27-6EB49218804E}" type="parTrans" cxnId="{1044827C-5DA3-4044-B38C-2F84B1D9BF0F}">
      <dgm:prSet/>
      <dgm:spPr/>
      <dgm:t>
        <a:bodyPr/>
        <a:lstStyle/>
        <a:p>
          <a:endParaRPr lang="es-CO"/>
        </a:p>
      </dgm:t>
    </dgm:pt>
    <dgm:pt modelId="{2D440BCB-F9B1-48E2-A4B5-D481DDE2A7EC}" type="sibTrans" cxnId="{1044827C-5DA3-4044-B38C-2F84B1D9BF0F}">
      <dgm:prSet/>
      <dgm:spPr/>
      <dgm:t>
        <a:bodyPr/>
        <a:lstStyle/>
        <a:p>
          <a:endParaRPr lang="es-CO"/>
        </a:p>
      </dgm:t>
    </dgm:pt>
    <dgm:pt modelId="{899FEE17-3DCD-4737-B01D-1C301A8BC364}">
      <dgm:prSet phldrT="[Text]"/>
      <dgm:spPr/>
      <dgm:t>
        <a:bodyPr/>
        <a:lstStyle/>
        <a:p>
          <a:r>
            <a:rPr lang="es-CO" dirty="0"/>
            <a:t>Conclusiones</a:t>
          </a:r>
        </a:p>
      </dgm:t>
    </dgm:pt>
    <dgm:pt modelId="{4A879CA3-B627-4B61-80D4-1A19343A971C}" type="parTrans" cxnId="{27205672-6E2D-4C90-89D4-2D28C339902E}">
      <dgm:prSet/>
      <dgm:spPr/>
      <dgm:t>
        <a:bodyPr/>
        <a:lstStyle/>
        <a:p>
          <a:endParaRPr lang="es-CO"/>
        </a:p>
      </dgm:t>
    </dgm:pt>
    <dgm:pt modelId="{EA85F547-827A-44FE-8A54-F171601AB189}" type="sibTrans" cxnId="{27205672-6E2D-4C90-89D4-2D28C339902E}">
      <dgm:prSet/>
      <dgm:spPr/>
      <dgm:t>
        <a:bodyPr/>
        <a:lstStyle/>
        <a:p>
          <a:endParaRPr lang="es-CO"/>
        </a:p>
      </dgm:t>
    </dgm:pt>
    <dgm:pt modelId="{2E6FF8B4-B287-48CC-B0D5-714A4781755E}">
      <dgm:prSet phldrT="[Text]"/>
      <dgm:spPr/>
      <dgm:t>
        <a:bodyPr/>
        <a:lstStyle/>
        <a:p>
          <a:r>
            <a:rPr lang="es-CO" dirty="0"/>
            <a:t>Trabajo Futuro </a:t>
          </a:r>
        </a:p>
      </dgm:t>
    </dgm:pt>
    <dgm:pt modelId="{8CE36871-87F4-442B-BBE3-A149017D0215}" type="parTrans" cxnId="{9756324E-3CD2-428E-9E24-3934500796CA}">
      <dgm:prSet/>
      <dgm:spPr/>
      <dgm:t>
        <a:bodyPr/>
        <a:lstStyle/>
        <a:p>
          <a:endParaRPr lang="es-CO"/>
        </a:p>
      </dgm:t>
    </dgm:pt>
    <dgm:pt modelId="{03B49C3B-1B34-41E4-8EFA-C5CEA67D2C5A}" type="sibTrans" cxnId="{9756324E-3CD2-428E-9E24-3934500796CA}">
      <dgm:prSet/>
      <dgm:spPr/>
      <dgm:t>
        <a:bodyPr/>
        <a:lstStyle/>
        <a:p>
          <a:endParaRPr lang="es-CO"/>
        </a:p>
      </dgm:t>
    </dgm:pt>
    <dgm:pt modelId="{A28B6F26-13CD-4C99-A18F-F86C1F7D1F9A}" type="pres">
      <dgm:prSet presAssocID="{7CCEED5B-E964-4CC7-B0AE-6B154FF6C98A}" presName="Name0" presStyleCnt="0">
        <dgm:presLayoutVars>
          <dgm:dir/>
          <dgm:animLvl val="lvl"/>
          <dgm:resizeHandles val="exact"/>
        </dgm:presLayoutVars>
      </dgm:prSet>
      <dgm:spPr/>
    </dgm:pt>
    <dgm:pt modelId="{FFCB341F-D39D-4FEA-87E9-101075037761}" type="pres">
      <dgm:prSet presAssocID="{127BF8E3-E072-41CC-982F-E35A3AC61B94}" presName="parTxOnly" presStyleLbl="node1" presStyleIdx="0" presStyleCnt="5" custLinFactNeighborX="-16968" custLinFactNeighborY="19624">
        <dgm:presLayoutVars>
          <dgm:chMax val="0"/>
          <dgm:chPref val="0"/>
          <dgm:bulletEnabled val="1"/>
        </dgm:presLayoutVars>
      </dgm:prSet>
      <dgm:spPr>
        <a:xfrm>
          <a:off x="0" y="0"/>
          <a:ext cx="2056043" cy="506808"/>
        </a:xfrm>
        <a:prstGeom prst="chevron">
          <a:avLst/>
        </a:prstGeom>
      </dgm:spPr>
    </dgm:pt>
    <dgm:pt modelId="{494B18D4-0ECF-49DA-B980-F37C136D7A36}" type="pres">
      <dgm:prSet presAssocID="{A5146947-14CF-4FE6-ADD8-06333B3D7B52}" presName="parTxOnlySpace" presStyleCnt="0"/>
      <dgm:spPr/>
    </dgm:pt>
    <dgm:pt modelId="{6B82F8C6-CE13-41E0-A9F1-37714B91F59B}" type="pres">
      <dgm:prSet presAssocID="{CDB960DF-0DEE-4686-AF4D-0286BD930FE1}" presName="parTxOnly" presStyleLbl="node1" presStyleIdx="1" presStyleCnt="5">
        <dgm:presLayoutVars>
          <dgm:chMax val="0"/>
          <dgm:chPref val="0"/>
          <dgm:bulletEnabled val="1"/>
        </dgm:presLayoutVars>
      </dgm:prSet>
      <dgm:spPr/>
    </dgm:pt>
    <dgm:pt modelId="{A3B1A67D-6A34-4095-8716-8B50616FE6CF}" type="pres">
      <dgm:prSet presAssocID="{A6178E25-C07A-41B6-ACCD-B1C868144D22}" presName="parTxOnlySpace" presStyleCnt="0"/>
      <dgm:spPr/>
    </dgm:pt>
    <dgm:pt modelId="{7754D223-578B-47D1-B9FE-E5FAB9860220}" type="pres">
      <dgm:prSet presAssocID="{700A4B07-38CD-417F-89E4-A930E443F1F3}" presName="parTxOnly" presStyleLbl="node1" presStyleIdx="2" presStyleCnt="5">
        <dgm:presLayoutVars>
          <dgm:chMax val="0"/>
          <dgm:chPref val="0"/>
          <dgm:bulletEnabled val="1"/>
        </dgm:presLayoutVars>
      </dgm:prSet>
      <dgm:spPr/>
    </dgm:pt>
    <dgm:pt modelId="{6FAB3A55-AB79-4751-AD85-EA5C5C52B1D4}" type="pres">
      <dgm:prSet presAssocID="{2D440BCB-F9B1-48E2-A4B5-D481DDE2A7EC}" presName="parTxOnlySpace" presStyleCnt="0"/>
      <dgm:spPr/>
    </dgm:pt>
    <dgm:pt modelId="{FF99BAE0-309C-4A98-8AE1-F9DEED5E0212}" type="pres">
      <dgm:prSet presAssocID="{899FEE17-3DCD-4737-B01D-1C301A8BC364}" presName="parTxOnly" presStyleLbl="node1" presStyleIdx="3" presStyleCnt="5">
        <dgm:presLayoutVars>
          <dgm:chMax val="0"/>
          <dgm:chPref val="0"/>
          <dgm:bulletEnabled val="1"/>
        </dgm:presLayoutVars>
      </dgm:prSet>
      <dgm:spPr/>
    </dgm:pt>
    <dgm:pt modelId="{FAEC2237-579D-4258-B7B5-24CD42A20B57}" type="pres">
      <dgm:prSet presAssocID="{EA85F547-827A-44FE-8A54-F171601AB189}" presName="parTxOnlySpace" presStyleCnt="0"/>
      <dgm:spPr/>
    </dgm:pt>
    <dgm:pt modelId="{447C1906-F5CB-4119-A121-36F23A52293A}" type="pres">
      <dgm:prSet presAssocID="{2E6FF8B4-B287-48CC-B0D5-714A4781755E}" presName="parTxOnly" presStyleLbl="node1" presStyleIdx="4" presStyleCnt="5" custLinFactX="50887" custLinFactNeighborX="100000" custLinFactNeighborY="-19160">
        <dgm:presLayoutVars>
          <dgm:chMax val="0"/>
          <dgm:chPref val="0"/>
          <dgm:bulletEnabled val="1"/>
        </dgm:presLayoutVars>
      </dgm:prSet>
      <dgm:spPr/>
    </dgm:pt>
  </dgm:ptLst>
  <dgm:cxnLst>
    <dgm:cxn modelId="{64B35F0B-8752-462E-9705-D60ACA01F41C}" type="presOf" srcId="{7CCEED5B-E964-4CC7-B0AE-6B154FF6C98A}" destId="{A28B6F26-13CD-4C99-A18F-F86C1F7D1F9A}" srcOrd="0" destOrd="0" presId="urn:microsoft.com/office/officeart/2005/8/layout/chevron1"/>
    <dgm:cxn modelId="{9756324E-3CD2-428E-9E24-3934500796CA}" srcId="{7CCEED5B-E964-4CC7-B0AE-6B154FF6C98A}" destId="{2E6FF8B4-B287-48CC-B0D5-714A4781755E}" srcOrd="4" destOrd="0" parTransId="{8CE36871-87F4-442B-BBE3-A149017D0215}" sibTransId="{03B49C3B-1B34-41E4-8EFA-C5CEA67D2C5A}"/>
    <dgm:cxn modelId="{A500D44F-8677-4033-BF98-CB7E54A1F084}" srcId="{7CCEED5B-E964-4CC7-B0AE-6B154FF6C98A}" destId="{127BF8E3-E072-41CC-982F-E35A3AC61B94}" srcOrd="0" destOrd="0" parTransId="{6B658A45-A66C-4F54-B747-3446762742B6}" sibTransId="{A5146947-14CF-4FE6-ADD8-06333B3D7B52}"/>
    <dgm:cxn modelId="{27205672-6E2D-4C90-89D4-2D28C339902E}" srcId="{7CCEED5B-E964-4CC7-B0AE-6B154FF6C98A}" destId="{899FEE17-3DCD-4737-B01D-1C301A8BC364}" srcOrd="3" destOrd="0" parTransId="{4A879CA3-B627-4B61-80D4-1A19343A971C}" sibTransId="{EA85F547-827A-44FE-8A54-F171601AB189}"/>
    <dgm:cxn modelId="{FCA7C676-4AA7-4D00-A3D1-224EF99477ED}" srcId="{7CCEED5B-E964-4CC7-B0AE-6B154FF6C98A}" destId="{CDB960DF-0DEE-4686-AF4D-0286BD930FE1}" srcOrd="1" destOrd="0" parTransId="{78049B20-AA2C-4003-835A-C3D3868B4494}" sibTransId="{A6178E25-C07A-41B6-ACCD-B1C868144D22}"/>
    <dgm:cxn modelId="{1044827C-5DA3-4044-B38C-2F84B1D9BF0F}" srcId="{7CCEED5B-E964-4CC7-B0AE-6B154FF6C98A}" destId="{700A4B07-38CD-417F-89E4-A930E443F1F3}" srcOrd="2" destOrd="0" parTransId="{63F8ABA0-AE5A-48FD-BC27-6EB49218804E}" sibTransId="{2D440BCB-F9B1-48E2-A4B5-D481DDE2A7EC}"/>
    <dgm:cxn modelId="{2B688084-25B2-4180-BBDE-59BAE3EE7932}" type="presOf" srcId="{700A4B07-38CD-417F-89E4-A930E443F1F3}" destId="{7754D223-578B-47D1-B9FE-E5FAB9860220}" srcOrd="0" destOrd="0" presId="urn:microsoft.com/office/officeart/2005/8/layout/chevron1"/>
    <dgm:cxn modelId="{82B861C2-06C2-4449-B1EF-E679C09E1430}" type="presOf" srcId="{127BF8E3-E072-41CC-982F-E35A3AC61B94}" destId="{FFCB341F-D39D-4FEA-87E9-101075037761}" srcOrd="0" destOrd="0" presId="urn:microsoft.com/office/officeart/2005/8/layout/chevron1"/>
    <dgm:cxn modelId="{0EA581D8-692C-4413-BC33-72F6311DF70B}" type="presOf" srcId="{2E6FF8B4-B287-48CC-B0D5-714A4781755E}" destId="{447C1906-F5CB-4119-A121-36F23A52293A}" srcOrd="0" destOrd="0" presId="urn:microsoft.com/office/officeart/2005/8/layout/chevron1"/>
    <dgm:cxn modelId="{5CC0B7E0-9379-4435-A648-82A6B6E75293}" type="presOf" srcId="{CDB960DF-0DEE-4686-AF4D-0286BD930FE1}" destId="{6B82F8C6-CE13-41E0-A9F1-37714B91F59B}" srcOrd="0" destOrd="0" presId="urn:microsoft.com/office/officeart/2005/8/layout/chevron1"/>
    <dgm:cxn modelId="{F8487EF3-8346-4D3C-91FF-0C94A812F4C5}" type="presOf" srcId="{899FEE17-3DCD-4737-B01D-1C301A8BC364}" destId="{FF99BAE0-309C-4A98-8AE1-F9DEED5E0212}" srcOrd="0" destOrd="0" presId="urn:microsoft.com/office/officeart/2005/8/layout/chevron1"/>
    <dgm:cxn modelId="{2CDECB16-24B0-4B8E-ABFC-BB7872966C11}" type="presParOf" srcId="{A28B6F26-13CD-4C99-A18F-F86C1F7D1F9A}" destId="{FFCB341F-D39D-4FEA-87E9-101075037761}" srcOrd="0" destOrd="0" presId="urn:microsoft.com/office/officeart/2005/8/layout/chevron1"/>
    <dgm:cxn modelId="{506B2B65-5591-403D-BAF4-79D22247ABB5}" type="presParOf" srcId="{A28B6F26-13CD-4C99-A18F-F86C1F7D1F9A}" destId="{494B18D4-0ECF-49DA-B980-F37C136D7A36}" srcOrd="1" destOrd="0" presId="urn:microsoft.com/office/officeart/2005/8/layout/chevron1"/>
    <dgm:cxn modelId="{3AE1871C-638C-40C8-9E20-AFCE7A78F92C}" type="presParOf" srcId="{A28B6F26-13CD-4C99-A18F-F86C1F7D1F9A}" destId="{6B82F8C6-CE13-41E0-A9F1-37714B91F59B}" srcOrd="2" destOrd="0" presId="urn:microsoft.com/office/officeart/2005/8/layout/chevron1"/>
    <dgm:cxn modelId="{A7920F1D-90FE-443F-A429-3F953BF1821B}" type="presParOf" srcId="{A28B6F26-13CD-4C99-A18F-F86C1F7D1F9A}" destId="{A3B1A67D-6A34-4095-8716-8B50616FE6CF}" srcOrd="3" destOrd="0" presId="urn:microsoft.com/office/officeart/2005/8/layout/chevron1"/>
    <dgm:cxn modelId="{33379F45-ABE1-4702-8142-068322A3F141}" type="presParOf" srcId="{A28B6F26-13CD-4C99-A18F-F86C1F7D1F9A}" destId="{7754D223-578B-47D1-B9FE-E5FAB9860220}" srcOrd="4" destOrd="0" presId="urn:microsoft.com/office/officeart/2005/8/layout/chevron1"/>
    <dgm:cxn modelId="{DA956574-4E1E-45B9-94FB-628F8D0004F0}" type="presParOf" srcId="{A28B6F26-13CD-4C99-A18F-F86C1F7D1F9A}" destId="{6FAB3A55-AB79-4751-AD85-EA5C5C52B1D4}" srcOrd="5" destOrd="0" presId="urn:microsoft.com/office/officeart/2005/8/layout/chevron1"/>
    <dgm:cxn modelId="{ED6A2ADE-C990-4076-8F87-7A66A14CB9DE}" type="presParOf" srcId="{A28B6F26-13CD-4C99-A18F-F86C1F7D1F9A}" destId="{FF99BAE0-309C-4A98-8AE1-F9DEED5E0212}" srcOrd="6" destOrd="0" presId="urn:microsoft.com/office/officeart/2005/8/layout/chevron1"/>
    <dgm:cxn modelId="{64542208-4FF6-4616-B533-C4175D55BD6C}" type="presParOf" srcId="{A28B6F26-13CD-4C99-A18F-F86C1F7D1F9A}" destId="{FAEC2237-579D-4258-B7B5-24CD42A20B57}" srcOrd="7" destOrd="0" presId="urn:microsoft.com/office/officeart/2005/8/layout/chevron1"/>
    <dgm:cxn modelId="{5618B50E-880B-4142-A1DB-A1D1053E390F}" type="presParOf" srcId="{A28B6F26-13CD-4C99-A18F-F86C1F7D1F9A}" destId="{447C1906-F5CB-4119-A121-36F23A52293A}" srcOrd="8" destOrd="0" presId="urn:microsoft.com/office/officeart/2005/8/layout/chevron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CCEED5B-E964-4CC7-B0AE-6B154FF6C98A}" type="doc">
      <dgm:prSet loTypeId="urn:microsoft.com/office/officeart/2005/8/layout/chevron1" loCatId="process" qsTypeId="urn:microsoft.com/office/officeart/2005/8/quickstyle/simple3" qsCatId="simple" csTypeId="urn:microsoft.com/office/officeart/2005/8/colors/accent0_1" csCatId="mainScheme" phldr="1"/>
      <dgm:spPr/>
    </dgm:pt>
    <dgm:pt modelId="{127BF8E3-E072-41CC-982F-E35A3AC61B94}">
      <dgm:prSet phldrT="[Text]">
        <dgm:style>
          <a:lnRef idx="1">
            <a:schemeClr val="accent6"/>
          </a:lnRef>
          <a:fillRef idx="2">
            <a:schemeClr val="accent6"/>
          </a:fillRef>
          <a:effectRef idx="1">
            <a:schemeClr val="accent6"/>
          </a:effectRef>
          <a:fontRef idx="minor">
            <a:schemeClr val="dk1"/>
          </a:fontRef>
        </dgm:style>
      </dgm:prSet>
      <dgm:spPr>
        <a:noFill/>
        <a:ln/>
      </dgm:spPr>
      <dgm:t>
        <a:bodyPr spcFirstLastPara="0" vert="horz" wrap="square" lIns="64008" tIns="21336" rIns="21336" bIns="21336" numCol="1" spcCol="1270" anchor="ctr" anchorCtr="0"/>
        <a:lstStyle/>
        <a:p>
          <a:r>
            <a:rPr lang="es-CO" dirty="0"/>
            <a:t>Introducción / Motivación</a:t>
          </a:r>
        </a:p>
      </dgm:t>
    </dgm:pt>
    <dgm:pt modelId="{6B658A45-A66C-4F54-B747-3446762742B6}" type="parTrans" cxnId="{A500D44F-8677-4033-BF98-CB7E54A1F084}">
      <dgm:prSet/>
      <dgm:spPr/>
      <dgm:t>
        <a:bodyPr/>
        <a:lstStyle/>
        <a:p>
          <a:endParaRPr lang="es-CO"/>
        </a:p>
      </dgm:t>
    </dgm:pt>
    <dgm:pt modelId="{A5146947-14CF-4FE6-ADD8-06333B3D7B52}" type="sibTrans" cxnId="{A500D44F-8677-4033-BF98-CB7E54A1F084}">
      <dgm:prSet/>
      <dgm:spPr/>
      <dgm:t>
        <a:bodyPr/>
        <a:lstStyle/>
        <a:p>
          <a:endParaRPr lang="es-CO"/>
        </a:p>
      </dgm:t>
    </dgm:pt>
    <dgm:pt modelId="{CDB960DF-0DEE-4686-AF4D-0286BD930FE1}">
      <dgm:prSet phldrT="[Text]"/>
      <dgm:spPr>
        <a:gradFill flip="none" rotWithShape="0">
          <a:gsLst>
            <a:gs pos="0">
              <a:srgbClr val="8AB331">
                <a:tint val="66000"/>
                <a:satMod val="160000"/>
              </a:srgbClr>
            </a:gs>
            <a:gs pos="50000">
              <a:srgbClr val="8AB331">
                <a:tint val="44500"/>
                <a:satMod val="160000"/>
              </a:srgbClr>
            </a:gs>
            <a:gs pos="100000">
              <a:srgbClr val="8AB331">
                <a:tint val="23500"/>
                <a:satMod val="160000"/>
              </a:srgbClr>
            </a:gs>
          </a:gsLst>
          <a:lin ang="2700000" scaled="1"/>
          <a:tileRect/>
        </a:gradFill>
      </dgm:spPr>
      <dgm:t>
        <a:bodyPr/>
        <a:lstStyle/>
        <a:p>
          <a:r>
            <a:rPr lang="es-CO" dirty="0"/>
            <a:t>Objetivos</a:t>
          </a:r>
        </a:p>
      </dgm:t>
    </dgm:pt>
    <dgm:pt modelId="{78049B20-AA2C-4003-835A-C3D3868B4494}" type="parTrans" cxnId="{FCA7C676-4AA7-4D00-A3D1-224EF99477ED}">
      <dgm:prSet/>
      <dgm:spPr/>
      <dgm:t>
        <a:bodyPr/>
        <a:lstStyle/>
        <a:p>
          <a:endParaRPr lang="es-CO"/>
        </a:p>
      </dgm:t>
    </dgm:pt>
    <dgm:pt modelId="{A6178E25-C07A-41B6-ACCD-B1C868144D22}" type="sibTrans" cxnId="{FCA7C676-4AA7-4D00-A3D1-224EF99477ED}">
      <dgm:prSet/>
      <dgm:spPr/>
      <dgm:t>
        <a:bodyPr/>
        <a:lstStyle/>
        <a:p>
          <a:endParaRPr lang="es-CO"/>
        </a:p>
      </dgm:t>
    </dgm:pt>
    <dgm:pt modelId="{700A4B07-38CD-417F-89E4-A930E443F1F3}">
      <dgm:prSet phldrT="[Text]"/>
      <dgm:spPr/>
      <dgm:t>
        <a:bodyPr/>
        <a:lstStyle/>
        <a:p>
          <a:r>
            <a:rPr lang="es-CO" dirty="0"/>
            <a:t>Solución</a:t>
          </a:r>
        </a:p>
      </dgm:t>
    </dgm:pt>
    <dgm:pt modelId="{63F8ABA0-AE5A-48FD-BC27-6EB49218804E}" type="parTrans" cxnId="{1044827C-5DA3-4044-B38C-2F84B1D9BF0F}">
      <dgm:prSet/>
      <dgm:spPr/>
      <dgm:t>
        <a:bodyPr/>
        <a:lstStyle/>
        <a:p>
          <a:endParaRPr lang="es-CO"/>
        </a:p>
      </dgm:t>
    </dgm:pt>
    <dgm:pt modelId="{2D440BCB-F9B1-48E2-A4B5-D481DDE2A7EC}" type="sibTrans" cxnId="{1044827C-5DA3-4044-B38C-2F84B1D9BF0F}">
      <dgm:prSet/>
      <dgm:spPr/>
      <dgm:t>
        <a:bodyPr/>
        <a:lstStyle/>
        <a:p>
          <a:endParaRPr lang="es-CO"/>
        </a:p>
      </dgm:t>
    </dgm:pt>
    <dgm:pt modelId="{899FEE17-3DCD-4737-B01D-1C301A8BC364}">
      <dgm:prSet phldrT="[Text]"/>
      <dgm:spPr/>
      <dgm:t>
        <a:bodyPr/>
        <a:lstStyle/>
        <a:p>
          <a:r>
            <a:rPr lang="es-CO" dirty="0"/>
            <a:t>Conclusiones</a:t>
          </a:r>
        </a:p>
      </dgm:t>
    </dgm:pt>
    <dgm:pt modelId="{4A879CA3-B627-4B61-80D4-1A19343A971C}" type="parTrans" cxnId="{27205672-6E2D-4C90-89D4-2D28C339902E}">
      <dgm:prSet/>
      <dgm:spPr/>
      <dgm:t>
        <a:bodyPr/>
        <a:lstStyle/>
        <a:p>
          <a:endParaRPr lang="es-CO"/>
        </a:p>
      </dgm:t>
    </dgm:pt>
    <dgm:pt modelId="{EA85F547-827A-44FE-8A54-F171601AB189}" type="sibTrans" cxnId="{27205672-6E2D-4C90-89D4-2D28C339902E}">
      <dgm:prSet/>
      <dgm:spPr/>
      <dgm:t>
        <a:bodyPr/>
        <a:lstStyle/>
        <a:p>
          <a:endParaRPr lang="es-CO"/>
        </a:p>
      </dgm:t>
    </dgm:pt>
    <dgm:pt modelId="{2E6FF8B4-B287-48CC-B0D5-714A4781755E}">
      <dgm:prSet phldrT="[Text]"/>
      <dgm:spPr/>
      <dgm:t>
        <a:bodyPr/>
        <a:lstStyle/>
        <a:p>
          <a:r>
            <a:rPr lang="es-CO" dirty="0"/>
            <a:t>Trabajo Futuro </a:t>
          </a:r>
        </a:p>
      </dgm:t>
    </dgm:pt>
    <dgm:pt modelId="{8CE36871-87F4-442B-BBE3-A149017D0215}" type="parTrans" cxnId="{9756324E-3CD2-428E-9E24-3934500796CA}">
      <dgm:prSet/>
      <dgm:spPr/>
      <dgm:t>
        <a:bodyPr/>
        <a:lstStyle/>
        <a:p>
          <a:endParaRPr lang="es-CO"/>
        </a:p>
      </dgm:t>
    </dgm:pt>
    <dgm:pt modelId="{03B49C3B-1B34-41E4-8EFA-C5CEA67D2C5A}" type="sibTrans" cxnId="{9756324E-3CD2-428E-9E24-3934500796CA}">
      <dgm:prSet/>
      <dgm:spPr/>
      <dgm:t>
        <a:bodyPr/>
        <a:lstStyle/>
        <a:p>
          <a:endParaRPr lang="es-CO"/>
        </a:p>
      </dgm:t>
    </dgm:pt>
    <dgm:pt modelId="{A28B6F26-13CD-4C99-A18F-F86C1F7D1F9A}" type="pres">
      <dgm:prSet presAssocID="{7CCEED5B-E964-4CC7-B0AE-6B154FF6C98A}" presName="Name0" presStyleCnt="0">
        <dgm:presLayoutVars>
          <dgm:dir/>
          <dgm:animLvl val="lvl"/>
          <dgm:resizeHandles val="exact"/>
        </dgm:presLayoutVars>
      </dgm:prSet>
      <dgm:spPr/>
    </dgm:pt>
    <dgm:pt modelId="{FFCB341F-D39D-4FEA-87E9-101075037761}" type="pres">
      <dgm:prSet presAssocID="{127BF8E3-E072-41CC-982F-E35A3AC61B94}" presName="parTxOnly" presStyleLbl="node1" presStyleIdx="0" presStyleCnt="5" custLinFactNeighborX="-16968" custLinFactNeighborY="19624">
        <dgm:presLayoutVars>
          <dgm:chMax val="0"/>
          <dgm:chPref val="0"/>
          <dgm:bulletEnabled val="1"/>
        </dgm:presLayoutVars>
      </dgm:prSet>
      <dgm:spPr>
        <a:xfrm>
          <a:off x="0" y="0"/>
          <a:ext cx="2056043" cy="506808"/>
        </a:xfrm>
        <a:prstGeom prst="chevron">
          <a:avLst/>
        </a:prstGeom>
      </dgm:spPr>
    </dgm:pt>
    <dgm:pt modelId="{494B18D4-0ECF-49DA-B980-F37C136D7A36}" type="pres">
      <dgm:prSet presAssocID="{A5146947-14CF-4FE6-ADD8-06333B3D7B52}" presName="parTxOnlySpace" presStyleCnt="0"/>
      <dgm:spPr/>
    </dgm:pt>
    <dgm:pt modelId="{6B82F8C6-CE13-41E0-A9F1-37714B91F59B}" type="pres">
      <dgm:prSet presAssocID="{CDB960DF-0DEE-4686-AF4D-0286BD930FE1}" presName="parTxOnly" presStyleLbl="node1" presStyleIdx="1" presStyleCnt="5">
        <dgm:presLayoutVars>
          <dgm:chMax val="0"/>
          <dgm:chPref val="0"/>
          <dgm:bulletEnabled val="1"/>
        </dgm:presLayoutVars>
      </dgm:prSet>
      <dgm:spPr/>
    </dgm:pt>
    <dgm:pt modelId="{A3B1A67D-6A34-4095-8716-8B50616FE6CF}" type="pres">
      <dgm:prSet presAssocID="{A6178E25-C07A-41B6-ACCD-B1C868144D22}" presName="parTxOnlySpace" presStyleCnt="0"/>
      <dgm:spPr/>
    </dgm:pt>
    <dgm:pt modelId="{7754D223-578B-47D1-B9FE-E5FAB9860220}" type="pres">
      <dgm:prSet presAssocID="{700A4B07-38CD-417F-89E4-A930E443F1F3}" presName="parTxOnly" presStyleLbl="node1" presStyleIdx="2" presStyleCnt="5">
        <dgm:presLayoutVars>
          <dgm:chMax val="0"/>
          <dgm:chPref val="0"/>
          <dgm:bulletEnabled val="1"/>
        </dgm:presLayoutVars>
      </dgm:prSet>
      <dgm:spPr/>
    </dgm:pt>
    <dgm:pt modelId="{6FAB3A55-AB79-4751-AD85-EA5C5C52B1D4}" type="pres">
      <dgm:prSet presAssocID="{2D440BCB-F9B1-48E2-A4B5-D481DDE2A7EC}" presName="parTxOnlySpace" presStyleCnt="0"/>
      <dgm:spPr/>
    </dgm:pt>
    <dgm:pt modelId="{FF99BAE0-309C-4A98-8AE1-F9DEED5E0212}" type="pres">
      <dgm:prSet presAssocID="{899FEE17-3DCD-4737-B01D-1C301A8BC364}" presName="parTxOnly" presStyleLbl="node1" presStyleIdx="3" presStyleCnt="5">
        <dgm:presLayoutVars>
          <dgm:chMax val="0"/>
          <dgm:chPref val="0"/>
          <dgm:bulletEnabled val="1"/>
        </dgm:presLayoutVars>
      </dgm:prSet>
      <dgm:spPr/>
    </dgm:pt>
    <dgm:pt modelId="{FAEC2237-579D-4258-B7B5-24CD42A20B57}" type="pres">
      <dgm:prSet presAssocID="{EA85F547-827A-44FE-8A54-F171601AB189}" presName="parTxOnlySpace" presStyleCnt="0"/>
      <dgm:spPr/>
    </dgm:pt>
    <dgm:pt modelId="{447C1906-F5CB-4119-A121-36F23A52293A}" type="pres">
      <dgm:prSet presAssocID="{2E6FF8B4-B287-48CC-B0D5-714A4781755E}" presName="parTxOnly" presStyleLbl="node1" presStyleIdx="4" presStyleCnt="5" custLinFactX="50887" custLinFactNeighborX="100000" custLinFactNeighborY="-19160">
        <dgm:presLayoutVars>
          <dgm:chMax val="0"/>
          <dgm:chPref val="0"/>
          <dgm:bulletEnabled val="1"/>
        </dgm:presLayoutVars>
      </dgm:prSet>
      <dgm:spPr/>
    </dgm:pt>
  </dgm:ptLst>
  <dgm:cxnLst>
    <dgm:cxn modelId="{64B35F0B-8752-462E-9705-D60ACA01F41C}" type="presOf" srcId="{7CCEED5B-E964-4CC7-B0AE-6B154FF6C98A}" destId="{A28B6F26-13CD-4C99-A18F-F86C1F7D1F9A}" srcOrd="0" destOrd="0" presId="urn:microsoft.com/office/officeart/2005/8/layout/chevron1"/>
    <dgm:cxn modelId="{9756324E-3CD2-428E-9E24-3934500796CA}" srcId="{7CCEED5B-E964-4CC7-B0AE-6B154FF6C98A}" destId="{2E6FF8B4-B287-48CC-B0D5-714A4781755E}" srcOrd="4" destOrd="0" parTransId="{8CE36871-87F4-442B-BBE3-A149017D0215}" sibTransId="{03B49C3B-1B34-41E4-8EFA-C5CEA67D2C5A}"/>
    <dgm:cxn modelId="{A500D44F-8677-4033-BF98-CB7E54A1F084}" srcId="{7CCEED5B-E964-4CC7-B0AE-6B154FF6C98A}" destId="{127BF8E3-E072-41CC-982F-E35A3AC61B94}" srcOrd="0" destOrd="0" parTransId="{6B658A45-A66C-4F54-B747-3446762742B6}" sibTransId="{A5146947-14CF-4FE6-ADD8-06333B3D7B52}"/>
    <dgm:cxn modelId="{27205672-6E2D-4C90-89D4-2D28C339902E}" srcId="{7CCEED5B-E964-4CC7-B0AE-6B154FF6C98A}" destId="{899FEE17-3DCD-4737-B01D-1C301A8BC364}" srcOrd="3" destOrd="0" parTransId="{4A879CA3-B627-4B61-80D4-1A19343A971C}" sibTransId="{EA85F547-827A-44FE-8A54-F171601AB189}"/>
    <dgm:cxn modelId="{FCA7C676-4AA7-4D00-A3D1-224EF99477ED}" srcId="{7CCEED5B-E964-4CC7-B0AE-6B154FF6C98A}" destId="{CDB960DF-0DEE-4686-AF4D-0286BD930FE1}" srcOrd="1" destOrd="0" parTransId="{78049B20-AA2C-4003-835A-C3D3868B4494}" sibTransId="{A6178E25-C07A-41B6-ACCD-B1C868144D22}"/>
    <dgm:cxn modelId="{1044827C-5DA3-4044-B38C-2F84B1D9BF0F}" srcId="{7CCEED5B-E964-4CC7-B0AE-6B154FF6C98A}" destId="{700A4B07-38CD-417F-89E4-A930E443F1F3}" srcOrd="2" destOrd="0" parTransId="{63F8ABA0-AE5A-48FD-BC27-6EB49218804E}" sibTransId="{2D440BCB-F9B1-48E2-A4B5-D481DDE2A7EC}"/>
    <dgm:cxn modelId="{2B688084-25B2-4180-BBDE-59BAE3EE7932}" type="presOf" srcId="{700A4B07-38CD-417F-89E4-A930E443F1F3}" destId="{7754D223-578B-47D1-B9FE-E5FAB9860220}" srcOrd="0" destOrd="0" presId="urn:microsoft.com/office/officeart/2005/8/layout/chevron1"/>
    <dgm:cxn modelId="{82B861C2-06C2-4449-B1EF-E679C09E1430}" type="presOf" srcId="{127BF8E3-E072-41CC-982F-E35A3AC61B94}" destId="{FFCB341F-D39D-4FEA-87E9-101075037761}" srcOrd="0" destOrd="0" presId="urn:microsoft.com/office/officeart/2005/8/layout/chevron1"/>
    <dgm:cxn modelId="{0EA581D8-692C-4413-BC33-72F6311DF70B}" type="presOf" srcId="{2E6FF8B4-B287-48CC-B0D5-714A4781755E}" destId="{447C1906-F5CB-4119-A121-36F23A52293A}" srcOrd="0" destOrd="0" presId="urn:microsoft.com/office/officeart/2005/8/layout/chevron1"/>
    <dgm:cxn modelId="{5CC0B7E0-9379-4435-A648-82A6B6E75293}" type="presOf" srcId="{CDB960DF-0DEE-4686-AF4D-0286BD930FE1}" destId="{6B82F8C6-CE13-41E0-A9F1-37714B91F59B}" srcOrd="0" destOrd="0" presId="urn:microsoft.com/office/officeart/2005/8/layout/chevron1"/>
    <dgm:cxn modelId="{F8487EF3-8346-4D3C-91FF-0C94A812F4C5}" type="presOf" srcId="{899FEE17-3DCD-4737-B01D-1C301A8BC364}" destId="{FF99BAE0-309C-4A98-8AE1-F9DEED5E0212}" srcOrd="0" destOrd="0" presId="urn:microsoft.com/office/officeart/2005/8/layout/chevron1"/>
    <dgm:cxn modelId="{2CDECB16-24B0-4B8E-ABFC-BB7872966C11}" type="presParOf" srcId="{A28B6F26-13CD-4C99-A18F-F86C1F7D1F9A}" destId="{FFCB341F-D39D-4FEA-87E9-101075037761}" srcOrd="0" destOrd="0" presId="urn:microsoft.com/office/officeart/2005/8/layout/chevron1"/>
    <dgm:cxn modelId="{506B2B65-5591-403D-BAF4-79D22247ABB5}" type="presParOf" srcId="{A28B6F26-13CD-4C99-A18F-F86C1F7D1F9A}" destId="{494B18D4-0ECF-49DA-B980-F37C136D7A36}" srcOrd="1" destOrd="0" presId="urn:microsoft.com/office/officeart/2005/8/layout/chevron1"/>
    <dgm:cxn modelId="{3AE1871C-638C-40C8-9E20-AFCE7A78F92C}" type="presParOf" srcId="{A28B6F26-13CD-4C99-A18F-F86C1F7D1F9A}" destId="{6B82F8C6-CE13-41E0-A9F1-37714B91F59B}" srcOrd="2" destOrd="0" presId="urn:microsoft.com/office/officeart/2005/8/layout/chevron1"/>
    <dgm:cxn modelId="{A7920F1D-90FE-443F-A429-3F953BF1821B}" type="presParOf" srcId="{A28B6F26-13CD-4C99-A18F-F86C1F7D1F9A}" destId="{A3B1A67D-6A34-4095-8716-8B50616FE6CF}" srcOrd="3" destOrd="0" presId="urn:microsoft.com/office/officeart/2005/8/layout/chevron1"/>
    <dgm:cxn modelId="{33379F45-ABE1-4702-8142-068322A3F141}" type="presParOf" srcId="{A28B6F26-13CD-4C99-A18F-F86C1F7D1F9A}" destId="{7754D223-578B-47D1-B9FE-E5FAB9860220}" srcOrd="4" destOrd="0" presId="urn:microsoft.com/office/officeart/2005/8/layout/chevron1"/>
    <dgm:cxn modelId="{DA956574-4E1E-45B9-94FB-628F8D0004F0}" type="presParOf" srcId="{A28B6F26-13CD-4C99-A18F-F86C1F7D1F9A}" destId="{6FAB3A55-AB79-4751-AD85-EA5C5C52B1D4}" srcOrd="5" destOrd="0" presId="urn:microsoft.com/office/officeart/2005/8/layout/chevron1"/>
    <dgm:cxn modelId="{ED6A2ADE-C990-4076-8F87-7A66A14CB9DE}" type="presParOf" srcId="{A28B6F26-13CD-4C99-A18F-F86C1F7D1F9A}" destId="{FF99BAE0-309C-4A98-8AE1-F9DEED5E0212}" srcOrd="6" destOrd="0" presId="urn:microsoft.com/office/officeart/2005/8/layout/chevron1"/>
    <dgm:cxn modelId="{64542208-4FF6-4616-B533-C4175D55BD6C}" type="presParOf" srcId="{A28B6F26-13CD-4C99-A18F-F86C1F7D1F9A}" destId="{FAEC2237-579D-4258-B7B5-24CD42A20B57}" srcOrd="7" destOrd="0" presId="urn:microsoft.com/office/officeart/2005/8/layout/chevron1"/>
    <dgm:cxn modelId="{5618B50E-880B-4142-A1DB-A1D1053E390F}" type="presParOf" srcId="{A28B6F26-13CD-4C99-A18F-F86C1F7D1F9A}" destId="{447C1906-F5CB-4119-A121-36F23A52293A}" srcOrd="8" destOrd="0" presId="urn:microsoft.com/office/officeart/2005/8/layout/chevron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CCEED5B-E964-4CC7-B0AE-6B154FF6C98A}" type="doc">
      <dgm:prSet loTypeId="urn:microsoft.com/office/officeart/2005/8/layout/chevron1" loCatId="process" qsTypeId="urn:microsoft.com/office/officeart/2005/8/quickstyle/simple3" qsCatId="simple" csTypeId="urn:microsoft.com/office/officeart/2005/8/colors/accent0_1" csCatId="mainScheme" phldr="1"/>
      <dgm:spPr/>
    </dgm:pt>
    <dgm:pt modelId="{127BF8E3-E072-41CC-982F-E35A3AC61B94}">
      <dgm:prSet phldrT="[Text]">
        <dgm:style>
          <a:lnRef idx="1">
            <a:schemeClr val="accent6"/>
          </a:lnRef>
          <a:fillRef idx="2">
            <a:schemeClr val="accent6"/>
          </a:fillRef>
          <a:effectRef idx="1">
            <a:schemeClr val="accent6"/>
          </a:effectRef>
          <a:fontRef idx="minor">
            <a:schemeClr val="dk1"/>
          </a:fontRef>
        </dgm:style>
      </dgm:prSet>
      <dgm:spPr>
        <a:noFill/>
        <a:ln/>
      </dgm:spPr>
      <dgm:t>
        <a:bodyPr spcFirstLastPara="0" vert="horz" wrap="square" lIns="64008" tIns="21336" rIns="21336" bIns="21336" numCol="1" spcCol="1270" anchor="ctr" anchorCtr="0"/>
        <a:lstStyle/>
        <a:p>
          <a:r>
            <a:rPr lang="es-CO" dirty="0"/>
            <a:t>Introducción / Motivación</a:t>
          </a:r>
        </a:p>
      </dgm:t>
    </dgm:pt>
    <dgm:pt modelId="{6B658A45-A66C-4F54-B747-3446762742B6}" type="parTrans" cxnId="{A500D44F-8677-4033-BF98-CB7E54A1F084}">
      <dgm:prSet/>
      <dgm:spPr/>
      <dgm:t>
        <a:bodyPr/>
        <a:lstStyle/>
        <a:p>
          <a:endParaRPr lang="es-CO"/>
        </a:p>
      </dgm:t>
    </dgm:pt>
    <dgm:pt modelId="{A5146947-14CF-4FE6-ADD8-06333B3D7B52}" type="sibTrans" cxnId="{A500D44F-8677-4033-BF98-CB7E54A1F084}">
      <dgm:prSet/>
      <dgm:spPr/>
      <dgm:t>
        <a:bodyPr/>
        <a:lstStyle/>
        <a:p>
          <a:endParaRPr lang="es-CO"/>
        </a:p>
      </dgm:t>
    </dgm:pt>
    <dgm:pt modelId="{CDB960DF-0DEE-4686-AF4D-0286BD930FE1}">
      <dgm:prSet phldrT="[Text]"/>
      <dgm:spPr>
        <a:solidFill>
          <a:schemeClr val="bg1"/>
        </a:solidFill>
      </dgm:spPr>
      <dgm:t>
        <a:bodyPr/>
        <a:lstStyle/>
        <a:p>
          <a:r>
            <a:rPr lang="es-CO" dirty="0"/>
            <a:t>Objetivos</a:t>
          </a:r>
        </a:p>
      </dgm:t>
    </dgm:pt>
    <dgm:pt modelId="{78049B20-AA2C-4003-835A-C3D3868B4494}" type="parTrans" cxnId="{FCA7C676-4AA7-4D00-A3D1-224EF99477ED}">
      <dgm:prSet/>
      <dgm:spPr/>
      <dgm:t>
        <a:bodyPr/>
        <a:lstStyle/>
        <a:p>
          <a:endParaRPr lang="es-CO"/>
        </a:p>
      </dgm:t>
    </dgm:pt>
    <dgm:pt modelId="{A6178E25-C07A-41B6-ACCD-B1C868144D22}" type="sibTrans" cxnId="{FCA7C676-4AA7-4D00-A3D1-224EF99477ED}">
      <dgm:prSet/>
      <dgm:spPr/>
      <dgm:t>
        <a:bodyPr/>
        <a:lstStyle/>
        <a:p>
          <a:endParaRPr lang="es-CO"/>
        </a:p>
      </dgm:t>
    </dgm:pt>
    <dgm:pt modelId="{700A4B07-38CD-417F-89E4-A930E443F1F3}">
      <dgm:prSet phldrT="[Text]"/>
      <dgm:spPr>
        <a:gradFill flip="none" rotWithShape="0">
          <a:gsLst>
            <a:gs pos="0">
              <a:srgbClr val="8AB331">
                <a:tint val="66000"/>
                <a:satMod val="160000"/>
              </a:srgbClr>
            </a:gs>
            <a:gs pos="50000">
              <a:srgbClr val="8AB331">
                <a:tint val="44500"/>
                <a:satMod val="160000"/>
              </a:srgbClr>
            </a:gs>
            <a:gs pos="100000">
              <a:srgbClr val="8AB331">
                <a:tint val="23500"/>
                <a:satMod val="160000"/>
              </a:srgbClr>
            </a:gs>
          </a:gsLst>
          <a:lin ang="2700000" scaled="1"/>
          <a:tileRect/>
        </a:gradFill>
      </dgm:spPr>
      <dgm:t>
        <a:bodyPr/>
        <a:lstStyle/>
        <a:p>
          <a:r>
            <a:rPr lang="es-CO" dirty="0"/>
            <a:t>Solución</a:t>
          </a:r>
        </a:p>
      </dgm:t>
    </dgm:pt>
    <dgm:pt modelId="{63F8ABA0-AE5A-48FD-BC27-6EB49218804E}" type="parTrans" cxnId="{1044827C-5DA3-4044-B38C-2F84B1D9BF0F}">
      <dgm:prSet/>
      <dgm:spPr/>
      <dgm:t>
        <a:bodyPr/>
        <a:lstStyle/>
        <a:p>
          <a:endParaRPr lang="es-CO"/>
        </a:p>
      </dgm:t>
    </dgm:pt>
    <dgm:pt modelId="{2D440BCB-F9B1-48E2-A4B5-D481DDE2A7EC}" type="sibTrans" cxnId="{1044827C-5DA3-4044-B38C-2F84B1D9BF0F}">
      <dgm:prSet/>
      <dgm:spPr/>
      <dgm:t>
        <a:bodyPr/>
        <a:lstStyle/>
        <a:p>
          <a:endParaRPr lang="es-CO"/>
        </a:p>
      </dgm:t>
    </dgm:pt>
    <dgm:pt modelId="{899FEE17-3DCD-4737-B01D-1C301A8BC364}">
      <dgm:prSet phldrT="[Text]"/>
      <dgm:spPr/>
      <dgm:t>
        <a:bodyPr/>
        <a:lstStyle/>
        <a:p>
          <a:r>
            <a:rPr lang="es-CO" dirty="0"/>
            <a:t>Conclusiones</a:t>
          </a:r>
        </a:p>
      </dgm:t>
    </dgm:pt>
    <dgm:pt modelId="{4A879CA3-B627-4B61-80D4-1A19343A971C}" type="parTrans" cxnId="{27205672-6E2D-4C90-89D4-2D28C339902E}">
      <dgm:prSet/>
      <dgm:spPr/>
      <dgm:t>
        <a:bodyPr/>
        <a:lstStyle/>
        <a:p>
          <a:endParaRPr lang="es-CO"/>
        </a:p>
      </dgm:t>
    </dgm:pt>
    <dgm:pt modelId="{EA85F547-827A-44FE-8A54-F171601AB189}" type="sibTrans" cxnId="{27205672-6E2D-4C90-89D4-2D28C339902E}">
      <dgm:prSet/>
      <dgm:spPr/>
      <dgm:t>
        <a:bodyPr/>
        <a:lstStyle/>
        <a:p>
          <a:endParaRPr lang="es-CO"/>
        </a:p>
      </dgm:t>
    </dgm:pt>
    <dgm:pt modelId="{2E6FF8B4-B287-48CC-B0D5-714A4781755E}">
      <dgm:prSet phldrT="[Text]"/>
      <dgm:spPr/>
      <dgm:t>
        <a:bodyPr/>
        <a:lstStyle/>
        <a:p>
          <a:r>
            <a:rPr lang="es-CO" dirty="0"/>
            <a:t>Trabajo Futuro </a:t>
          </a:r>
        </a:p>
      </dgm:t>
    </dgm:pt>
    <dgm:pt modelId="{8CE36871-87F4-442B-BBE3-A149017D0215}" type="parTrans" cxnId="{9756324E-3CD2-428E-9E24-3934500796CA}">
      <dgm:prSet/>
      <dgm:spPr/>
      <dgm:t>
        <a:bodyPr/>
        <a:lstStyle/>
        <a:p>
          <a:endParaRPr lang="es-CO"/>
        </a:p>
      </dgm:t>
    </dgm:pt>
    <dgm:pt modelId="{03B49C3B-1B34-41E4-8EFA-C5CEA67D2C5A}" type="sibTrans" cxnId="{9756324E-3CD2-428E-9E24-3934500796CA}">
      <dgm:prSet/>
      <dgm:spPr/>
      <dgm:t>
        <a:bodyPr/>
        <a:lstStyle/>
        <a:p>
          <a:endParaRPr lang="es-CO"/>
        </a:p>
      </dgm:t>
    </dgm:pt>
    <dgm:pt modelId="{A28B6F26-13CD-4C99-A18F-F86C1F7D1F9A}" type="pres">
      <dgm:prSet presAssocID="{7CCEED5B-E964-4CC7-B0AE-6B154FF6C98A}" presName="Name0" presStyleCnt="0">
        <dgm:presLayoutVars>
          <dgm:dir/>
          <dgm:animLvl val="lvl"/>
          <dgm:resizeHandles val="exact"/>
        </dgm:presLayoutVars>
      </dgm:prSet>
      <dgm:spPr/>
    </dgm:pt>
    <dgm:pt modelId="{FFCB341F-D39D-4FEA-87E9-101075037761}" type="pres">
      <dgm:prSet presAssocID="{127BF8E3-E072-41CC-982F-E35A3AC61B94}" presName="parTxOnly" presStyleLbl="node1" presStyleIdx="0" presStyleCnt="5" custLinFactNeighborX="-16968" custLinFactNeighborY="19624">
        <dgm:presLayoutVars>
          <dgm:chMax val="0"/>
          <dgm:chPref val="0"/>
          <dgm:bulletEnabled val="1"/>
        </dgm:presLayoutVars>
      </dgm:prSet>
      <dgm:spPr>
        <a:xfrm>
          <a:off x="0" y="0"/>
          <a:ext cx="2056043" cy="506808"/>
        </a:xfrm>
        <a:prstGeom prst="chevron">
          <a:avLst/>
        </a:prstGeom>
      </dgm:spPr>
    </dgm:pt>
    <dgm:pt modelId="{494B18D4-0ECF-49DA-B980-F37C136D7A36}" type="pres">
      <dgm:prSet presAssocID="{A5146947-14CF-4FE6-ADD8-06333B3D7B52}" presName="parTxOnlySpace" presStyleCnt="0"/>
      <dgm:spPr/>
    </dgm:pt>
    <dgm:pt modelId="{6B82F8C6-CE13-41E0-A9F1-37714B91F59B}" type="pres">
      <dgm:prSet presAssocID="{CDB960DF-0DEE-4686-AF4D-0286BD930FE1}" presName="parTxOnly" presStyleLbl="node1" presStyleIdx="1" presStyleCnt="5">
        <dgm:presLayoutVars>
          <dgm:chMax val="0"/>
          <dgm:chPref val="0"/>
          <dgm:bulletEnabled val="1"/>
        </dgm:presLayoutVars>
      </dgm:prSet>
      <dgm:spPr/>
    </dgm:pt>
    <dgm:pt modelId="{A3B1A67D-6A34-4095-8716-8B50616FE6CF}" type="pres">
      <dgm:prSet presAssocID="{A6178E25-C07A-41B6-ACCD-B1C868144D22}" presName="parTxOnlySpace" presStyleCnt="0"/>
      <dgm:spPr/>
    </dgm:pt>
    <dgm:pt modelId="{7754D223-578B-47D1-B9FE-E5FAB9860220}" type="pres">
      <dgm:prSet presAssocID="{700A4B07-38CD-417F-89E4-A930E443F1F3}" presName="parTxOnly" presStyleLbl="node1" presStyleIdx="2" presStyleCnt="5">
        <dgm:presLayoutVars>
          <dgm:chMax val="0"/>
          <dgm:chPref val="0"/>
          <dgm:bulletEnabled val="1"/>
        </dgm:presLayoutVars>
      </dgm:prSet>
      <dgm:spPr/>
    </dgm:pt>
    <dgm:pt modelId="{6FAB3A55-AB79-4751-AD85-EA5C5C52B1D4}" type="pres">
      <dgm:prSet presAssocID="{2D440BCB-F9B1-48E2-A4B5-D481DDE2A7EC}" presName="parTxOnlySpace" presStyleCnt="0"/>
      <dgm:spPr/>
    </dgm:pt>
    <dgm:pt modelId="{FF99BAE0-309C-4A98-8AE1-F9DEED5E0212}" type="pres">
      <dgm:prSet presAssocID="{899FEE17-3DCD-4737-B01D-1C301A8BC364}" presName="parTxOnly" presStyleLbl="node1" presStyleIdx="3" presStyleCnt="5">
        <dgm:presLayoutVars>
          <dgm:chMax val="0"/>
          <dgm:chPref val="0"/>
          <dgm:bulletEnabled val="1"/>
        </dgm:presLayoutVars>
      </dgm:prSet>
      <dgm:spPr/>
    </dgm:pt>
    <dgm:pt modelId="{FAEC2237-579D-4258-B7B5-24CD42A20B57}" type="pres">
      <dgm:prSet presAssocID="{EA85F547-827A-44FE-8A54-F171601AB189}" presName="parTxOnlySpace" presStyleCnt="0"/>
      <dgm:spPr/>
    </dgm:pt>
    <dgm:pt modelId="{447C1906-F5CB-4119-A121-36F23A52293A}" type="pres">
      <dgm:prSet presAssocID="{2E6FF8B4-B287-48CC-B0D5-714A4781755E}" presName="parTxOnly" presStyleLbl="node1" presStyleIdx="4" presStyleCnt="5" custLinFactX="50887" custLinFactNeighborX="100000" custLinFactNeighborY="-19160">
        <dgm:presLayoutVars>
          <dgm:chMax val="0"/>
          <dgm:chPref val="0"/>
          <dgm:bulletEnabled val="1"/>
        </dgm:presLayoutVars>
      </dgm:prSet>
      <dgm:spPr/>
    </dgm:pt>
  </dgm:ptLst>
  <dgm:cxnLst>
    <dgm:cxn modelId="{64B35F0B-8752-462E-9705-D60ACA01F41C}" type="presOf" srcId="{7CCEED5B-E964-4CC7-B0AE-6B154FF6C98A}" destId="{A28B6F26-13CD-4C99-A18F-F86C1F7D1F9A}" srcOrd="0" destOrd="0" presId="urn:microsoft.com/office/officeart/2005/8/layout/chevron1"/>
    <dgm:cxn modelId="{9756324E-3CD2-428E-9E24-3934500796CA}" srcId="{7CCEED5B-E964-4CC7-B0AE-6B154FF6C98A}" destId="{2E6FF8B4-B287-48CC-B0D5-714A4781755E}" srcOrd="4" destOrd="0" parTransId="{8CE36871-87F4-442B-BBE3-A149017D0215}" sibTransId="{03B49C3B-1B34-41E4-8EFA-C5CEA67D2C5A}"/>
    <dgm:cxn modelId="{A500D44F-8677-4033-BF98-CB7E54A1F084}" srcId="{7CCEED5B-E964-4CC7-B0AE-6B154FF6C98A}" destId="{127BF8E3-E072-41CC-982F-E35A3AC61B94}" srcOrd="0" destOrd="0" parTransId="{6B658A45-A66C-4F54-B747-3446762742B6}" sibTransId="{A5146947-14CF-4FE6-ADD8-06333B3D7B52}"/>
    <dgm:cxn modelId="{27205672-6E2D-4C90-89D4-2D28C339902E}" srcId="{7CCEED5B-E964-4CC7-B0AE-6B154FF6C98A}" destId="{899FEE17-3DCD-4737-B01D-1C301A8BC364}" srcOrd="3" destOrd="0" parTransId="{4A879CA3-B627-4B61-80D4-1A19343A971C}" sibTransId="{EA85F547-827A-44FE-8A54-F171601AB189}"/>
    <dgm:cxn modelId="{FCA7C676-4AA7-4D00-A3D1-224EF99477ED}" srcId="{7CCEED5B-E964-4CC7-B0AE-6B154FF6C98A}" destId="{CDB960DF-0DEE-4686-AF4D-0286BD930FE1}" srcOrd="1" destOrd="0" parTransId="{78049B20-AA2C-4003-835A-C3D3868B4494}" sibTransId="{A6178E25-C07A-41B6-ACCD-B1C868144D22}"/>
    <dgm:cxn modelId="{1044827C-5DA3-4044-B38C-2F84B1D9BF0F}" srcId="{7CCEED5B-E964-4CC7-B0AE-6B154FF6C98A}" destId="{700A4B07-38CD-417F-89E4-A930E443F1F3}" srcOrd="2" destOrd="0" parTransId="{63F8ABA0-AE5A-48FD-BC27-6EB49218804E}" sibTransId="{2D440BCB-F9B1-48E2-A4B5-D481DDE2A7EC}"/>
    <dgm:cxn modelId="{2B688084-25B2-4180-BBDE-59BAE3EE7932}" type="presOf" srcId="{700A4B07-38CD-417F-89E4-A930E443F1F3}" destId="{7754D223-578B-47D1-B9FE-E5FAB9860220}" srcOrd="0" destOrd="0" presId="urn:microsoft.com/office/officeart/2005/8/layout/chevron1"/>
    <dgm:cxn modelId="{82B861C2-06C2-4449-B1EF-E679C09E1430}" type="presOf" srcId="{127BF8E3-E072-41CC-982F-E35A3AC61B94}" destId="{FFCB341F-D39D-4FEA-87E9-101075037761}" srcOrd="0" destOrd="0" presId="urn:microsoft.com/office/officeart/2005/8/layout/chevron1"/>
    <dgm:cxn modelId="{0EA581D8-692C-4413-BC33-72F6311DF70B}" type="presOf" srcId="{2E6FF8B4-B287-48CC-B0D5-714A4781755E}" destId="{447C1906-F5CB-4119-A121-36F23A52293A}" srcOrd="0" destOrd="0" presId="urn:microsoft.com/office/officeart/2005/8/layout/chevron1"/>
    <dgm:cxn modelId="{5CC0B7E0-9379-4435-A648-82A6B6E75293}" type="presOf" srcId="{CDB960DF-0DEE-4686-AF4D-0286BD930FE1}" destId="{6B82F8C6-CE13-41E0-A9F1-37714B91F59B}" srcOrd="0" destOrd="0" presId="urn:microsoft.com/office/officeart/2005/8/layout/chevron1"/>
    <dgm:cxn modelId="{F8487EF3-8346-4D3C-91FF-0C94A812F4C5}" type="presOf" srcId="{899FEE17-3DCD-4737-B01D-1C301A8BC364}" destId="{FF99BAE0-309C-4A98-8AE1-F9DEED5E0212}" srcOrd="0" destOrd="0" presId="urn:microsoft.com/office/officeart/2005/8/layout/chevron1"/>
    <dgm:cxn modelId="{2CDECB16-24B0-4B8E-ABFC-BB7872966C11}" type="presParOf" srcId="{A28B6F26-13CD-4C99-A18F-F86C1F7D1F9A}" destId="{FFCB341F-D39D-4FEA-87E9-101075037761}" srcOrd="0" destOrd="0" presId="urn:microsoft.com/office/officeart/2005/8/layout/chevron1"/>
    <dgm:cxn modelId="{506B2B65-5591-403D-BAF4-79D22247ABB5}" type="presParOf" srcId="{A28B6F26-13CD-4C99-A18F-F86C1F7D1F9A}" destId="{494B18D4-0ECF-49DA-B980-F37C136D7A36}" srcOrd="1" destOrd="0" presId="urn:microsoft.com/office/officeart/2005/8/layout/chevron1"/>
    <dgm:cxn modelId="{3AE1871C-638C-40C8-9E20-AFCE7A78F92C}" type="presParOf" srcId="{A28B6F26-13CD-4C99-A18F-F86C1F7D1F9A}" destId="{6B82F8C6-CE13-41E0-A9F1-37714B91F59B}" srcOrd="2" destOrd="0" presId="urn:microsoft.com/office/officeart/2005/8/layout/chevron1"/>
    <dgm:cxn modelId="{A7920F1D-90FE-443F-A429-3F953BF1821B}" type="presParOf" srcId="{A28B6F26-13CD-4C99-A18F-F86C1F7D1F9A}" destId="{A3B1A67D-6A34-4095-8716-8B50616FE6CF}" srcOrd="3" destOrd="0" presId="urn:microsoft.com/office/officeart/2005/8/layout/chevron1"/>
    <dgm:cxn modelId="{33379F45-ABE1-4702-8142-068322A3F141}" type="presParOf" srcId="{A28B6F26-13CD-4C99-A18F-F86C1F7D1F9A}" destId="{7754D223-578B-47D1-B9FE-E5FAB9860220}" srcOrd="4" destOrd="0" presId="urn:microsoft.com/office/officeart/2005/8/layout/chevron1"/>
    <dgm:cxn modelId="{DA956574-4E1E-45B9-94FB-628F8D0004F0}" type="presParOf" srcId="{A28B6F26-13CD-4C99-A18F-F86C1F7D1F9A}" destId="{6FAB3A55-AB79-4751-AD85-EA5C5C52B1D4}" srcOrd="5" destOrd="0" presId="urn:microsoft.com/office/officeart/2005/8/layout/chevron1"/>
    <dgm:cxn modelId="{ED6A2ADE-C990-4076-8F87-7A66A14CB9DE}" type="presParOf" srcId="{A28B6F26-13CD-4C99-A18F-F86C1F7D1F9A}" destId="{FF99BAE0-309C-4A98-8AE1-F9DEED5E0212}" srcOrd="6" destOrd="0" presId="urn:microsoft.com/office/officeart/2005/8/layout/chevron1"/>
    <dgm:cxn modelId="{64542208-4FF6-4616-B533-C4175D55BD6C}" type="presParOf" srcId="{A28B6F26-13CD-4C99-A18F-F86C1F7D1F9A}" destId="{FAEC2237-579D-4258-B7B5-24CD42A20B57}" srcOrd="7" destOrd="0" presId="urn:microsoft.com/office/officeart/2005/8/layout/chevron1"/>
    <dgm:cxn modelId="{5618B50E-880B-4142-A1DB-A1D1053E390F}" type="presParOf" srcId="{A28B6F26-13CD-4C99-A18F-F86C1F7D1F9A}" destId="{447C1906-F5CB-4119-A121-36F23A52293A}" srcOrd="8" destOrd="0" presId="urn:microsoft.com/office/officeart/2005/8/layout/chevron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CCEED5B-E964-4CC7-B0AE-6B154FF6C98A}" type="doc">
      <dgm:prSet loTypeId="urn:microsoft.com/office/officeart/2005/8/layout/chevron1" loCatId="process" qsTypeId="urn:microsoft.com/office/officeart/2005/8/quickstyle/simple3" qsCatId="simple" csTypeId="urn:microsoft.com/office/officeart/2005/8/colors/accent0_1" csCatId="mainScheme" phldr="1"/>
      <dgm:spPr/>
    </dgm:pt>
    <dgm:pt modelId="{127BF8E3-E072-41CC-982F-E35A3AC61B94}">
      <dgm:prSet phldrT="[Text]">
        <dgm:style>
          <a:lnRef idx="1">
            <a:schemeClr val="accent6"/>
          </a:lnRef>
          <a:fillRef idx="2">
            <a:schemeClr val="accent6"/>
          </a:fillRef>
          <a:effectRef idx="1">
            <a:schemeClr val="accent6"/>
          </a:effectRef>
          <a:fontRef idx="minor">
            <a:schemeClr val="dk1"/>
          </a:fontRef>
        </dgm:style>
      </dgm:prSet>
      <dgm:spPr>
        <a:noFill/>
        <a:ln/>
      </dgm:spPr>
      <dgm:t>
        <a:bodyPr spcFirstLastPara="0" vert="horz" wrap="square" lIns="64008" tIns="21336" rIns="21336" bIns="21336" numCol="1" spcCol="1270" anchor="ctr" anchorCtr="0"/>
        <a:lstStyle/>
        <a:p>
          <a:r>
            <a:rPr lang="es-CO" dirty="0"/>
            <a:t>Introducción / Motivación</a:t>
          </a:r>
        </a:p>
      </dgm:t>
    </dgm:pt>
    <dgm:pt modelId="{6B658A45-A66C-4F54-B747-3446762742B6}" type="parTrans" cxnId="{A500D44F-8677-4033-BF98-CB7E54A1F084}">
      <dgm:prSet/>
      <dgm:spPr/>
      <dgm:t>
        <a:bodyPr/>
        <a:lstStyle/>
        <a:p>
          <a:endParaRPr lang="es-CO"/>
        </a:p>
      </dgm:t>
    </dgm:pt>
    <dgm:pt modelId="{A5146947-14CF-4FE6-ADD8-06333B3D7B52}" type="sibTrans" cxnId="{A500D44F-8677-4033-BF98-CB7E54A1F084}">
      <dgm:prSet/>
      <dgm:spPr/>
      <dgm:t>
        <a:bodyPr/>
        <a:lstStyle/>
        <a:p>
          <a:endParaRPr lang="es-CO"/>
        </a:p>
      </dgm:t>
    </dgm:pt>
    <dgm:pt modelId="{CDB960DF-0DEE-4686-AF4D-0286BD930FE1}">
      <dgm:prSet phldrT="[Text]"/>
      <dgm:spPr>
        <a:solidFill>
          <a:schemeClr val="bg1"/>
        </a:solidFill>
      </dgm:spPr>
      <dgm:t>
        <a:bodyPr/>
        <a:lstStyle/>
        <a:p>
          <a:r>
            <a:rPr lang="es-CO" dirty="0"/>
            <a:t>Objetivos</a:t>
          </a:r>
        </a:p>
      </dgm:t>
    </dgm:pt>
    <dgm:pt modelId="{78049B20-AA2C-4003-835A-C3D3868B4494}" type="parTrans" cxnId="{FCA7C676-4AA7-4D00-A3D1-224EF99477ED}">
      <dgm:prSet/>
      <dgm:spPr/>
      <dgm:t>
        <a:bodyPr/>
        <a:lstStyle/>
        <a:p>
          <a:endParaRPr lang="es-CO"/>
        </a:p>
      </dgm:t>
    </dgm:pt>
    <dgm:pt modelId="{A6178E25-C07A-41B6-ACCD-B1C868144D22}" type="sibTrans" cxnId="{FCA7C676-4AA7-4D00-A3D1-224EF99477ED}">
      <dgm:prSet/>
      <dgm:spPr/>
      <dgm:t>
        <a:bodyPr/>
        <a:lstStyle/>
        <a:p>
          <a:endParaRPr lang="es-CO"/>
        </a:p>
      </dgm:t>
    </dgm:pt>
    <dgm:pt modelId="{700A4B07-38CD-417F-89E4-A930E443F1F3}">
      <dgm:prSet phldrT="[Text]"/>
      <dgm:spPr>
        <a:gradFill flip="none" rotWithShape="0">
          <a:gsLst>
            <a:gs pos="0">
              <a:srgbClr val="8AB331">
                <a:tint val="66000"/>
                <a:satMod val="160000"/>
              </a:srgbClr>
            </a:gs>
            <a:gs pos="50000">
              <a:srgbClr val="8AB331">
                <a:tint val="44500"/>
                <a:satMod val="160000"/>
              </a:srgbClr>
            </a:gs>
            <a:gs pos="100000">
              <a:srgbClr val="8AB331">
                <a:tint val="23500"/>
                <a:satMod val="160000"/>
              </a:srgbClr>
            </a:gs>
          </a:gsLst>
          <a:lin ang="2700000" scaled="1"/>
          <a:tileRect/>
        </a:gradFill>
      </dgm:spPr>
      <dgm:t>
        <a:bodyPr/>
        <a:lstStyle/>
        <a:p>
          <a:r>
            <a:rPr lang="es-CO" dirty="0"/>
            <a:t>Solución</a:t>
          </a:r>
        </a:p>
      </dgm:t>
    </dgm:pt>
    <dgm:pt modelId="{63F8ABA0-AE5A-48FD-BC27-6EB49218804E}" type="parTrans" cxnId="{1044827C-5DA3-4044-B38C-2F84B1D9BF0F}">
      <dgm:prSet/>
      <dgm:spPr/>
      <dgm:t>
        <a:bodyPr/>
        <a:lstStyle/>
        <a:p>
          <a:endParaRPr lang="es-CO"/>
        </a:p>
      </dgm:t>
    </dgm:pt>
    <dgm:pt modelId="{2D440BCB-F9B1-48E2-A4B5-D481DDE2A7EC}" type="sibTrans" cxnId="{1044827C-5DA3-4044-B38C-2F84B1D9BF0F}">
      <dgm:prSet/>
      <dgm:spPr/>
      <dgm:t>
        <a:bodyPr/>
        <a:lstStyle/>
        <a:p>
          <a:endParaRPr lang="es-CO"/>
        </a:p>
      </dgm:t>
    </dgm:pt>
    <dgm:pt modelId="{899FEE17-3DCD-4737-B01D-1C301A8BC364}">
      <dgm:prSet phldrT="[Text]"/>
      <dgm:spPr/>
      <dgm:t>
        <a:bodyPr/>
        <a:lstStyle/>
        <a:p>
          <a:r>
            <a:rPr lang="es-CO" dirty="0"/>
            <a:t>Conclusiones</a:t>
          </a:r>
        </a:p>
      </dgm:t>
    </dgm:pt>
    <dgm:pt modelId="{4A879CA3-B627-4B61-80D4-1A19343A971C}" type="parTrans" cxnId="{27205672-6E2D-4C90-89D4-2D28C339902E}">
      <dgm:prSet/>
      <dgm:spPr/>
      <dgm:t>
        <a:bodyPr/>
        <a:lstStyle/>
        <a:p>
          <a:endParaRPr lang="es-CO"/>
        </a:p>
      </dgm:t>
    </dgm:pt>
    <dgm:pt modelId="{EA85F547-827A-44FE-8A54-F171601AB189}" type="sibTrans" cxnId="{27205672-6E2D-4C90-89D4-2D28C339902E}">
      <dgm:prSet/>
      <dgm:spPr/>
      <dgm:t>
        <a:bodyPr/>
        <a:lstStyle/>
        <a:p>
          <a:endParaRPr lang="es-CO"/>
        </a:p>
      </dgm:t>
    </dgm:pt>
    <dgm:pt modelId="{2E6FF8B4-B287-48CC-B0D5-714A4781755E}">
      <dgm:prSet phldrT="[Text]"/>
      <dgm:spPr/>
      <dgm:t>
        <a:bodyPr/>
        <a:lstStyle/>
        <a:p>
          <a:r>
            <a:rPr lang="es-CO" dirty="0"/>
            <a:t>Trabajo Futuro </a:t>
          </a:r>
        </a:p>
      </dgm:t>
    </dgm:pt>
    <dgm:pt modelId="{8CE36871-87F4-442B-BBE3-A149017D0215}" type="parTrans" cxnId="{9756324E-3CD2-428E-9E24-3934500796CA}">
      <dgm:prSet/>
      <dgm:spPr/>
      <dgm:t>
        <a:bodyPr/>
        <a:lstStyle/>
        <a:p>
          <a:endParaRPr lang="es-CO"/>
        </a:p>
      </dgm:t>
    </dgm:pt>
    <dgm:pt modelId="{03B49C3B-1B34-41E4-8EFA-C5CEA67D2C5A}" type="sibTrans" cxnId="{9756324E-3CD2-428E-9E24-3934500796CA}">
      <dgm:prSet/>
      <dgm:spPr/>
      <dgm:t>
        <a:bodyPr/>
        <a:lstStyle/>
        <a:p>
          <a:endParaRPr lang="es-CO"/>
        </a:p>
      </dgm:t>
    </dgm:pt>
    <dgm:pt modelId="{A28B6F26-13CD-4C99-A18F-F86C1F7D1F9A}" type="pres">
      <dgm:prSet presAssocID="{7CCEED5B-E964-4CC7-B0AE-6B154FF6C98A}" presName="Name0" presStyleCnt="0">
        <dgm:presLayoutVars>
          <dgm:dir/>
          <dgm:animLvl val="lvl"/>
          <dgm:resizeHandles val="exact"/>
        </dgm:presLayoutVars>
      </dgm:prSet>
      <dgm:spPr/>
    </dgm:pt>
    <dgm:pt modelId="{FFCB341F-D39D-4FEA-87E9-101075037761}" type="pres">
      <dgm:prSet presAssocID="{127BF8E3-E072-41CC-982F-E35A3AC61B94}" presName="parTxOnly" presStyleLbl="node1" presStyleIdx="0" presStyleCnt="5" custLinFactNeighborX="-16968" custLinFactNeighborY="19624">
        <dgm:presLayoutVars>
          <dgm:chMax val="0"/>
          <dgm:chPref val="0"/>
          <dgm:bulletEnabled val="1"/>
        </dgm:presLayoutVars>
      </dgm:prSet>
      <dgm:spPr>
        <a:xfrm>
          <a:off x="0" y="0"/>
          <a:ext cx="2056043" cy="506808"/>
        </a:xfrm>
        <a:prstGeom prst="chevron">
          <a:avLst/>
        </a:prstGeom>
      </dgm:spPr>
    </dgm:pt>
    <dgm:pt modelId="{494B18D4-0ECF-49DA-B980-F37C136D7A36}" type="pres">
      <dgm:prSet presAssocID="{A5146947-14CF-4FE6-ADD8-06333B3D7B52}" presName="parTxOnlySpace" presStyleCnt="0"/>
      <dgm:spPr/>
    </dgm:pt>
    <dgm:pt modelId="{6B82F8C6-CE13-41E0-A9F1-37714B91F59B}" type="pres">
      <dgm:prSet presAssocID="{CDB960DF-0DEE-4686-AF4D-0286BD930FE1}" presName="parTxOnly" presStyleLbl="node1" presStyleIdx="1" presStyleCnt="5">
        <dgm:presLayoutVars>
          <dgm:chMax val="0"/>
          <dgm:chPref val="0"/>
          <dgm:bulletEnabled val="1"/>
        </dgm:presLayoutVars>
      </dgm:prSet>
      <dgm:spPr/>
    </dgm:pt>
    <dgm:pt modelId="{A3B1A67D-6A34-4095-8716-8B50616FE6CF}" type="pres">
      <dgm:prSet presAssocID="{A6178E25-C07A-41B6-ACCD-B1C868144D22}" presName="parTxOnlySpace" presStyleCnt="0"/>
      <dgm:spPr/>
    </dgm:pt>
    <dgm:pt modelId="{7754D223-578B-47D1-B9FE-E5FAB9860220}" type="pres">
      <dgm:prSet presAssocID="{700A4B07-38CD-417F-89E4-A930E443F1F3}" presName="parTxOnly" presStyleLbl="node1" presStyleIdx="2" presStyleCnt="5">
        <dgm:presLayoutVars>
          <dgm:chMax val="0"/>
          <dgm:chPref val="0"/>
          <dgm:bulletEnabled val="1"/>
        </dgm:presLayoutVars>
      </dgm:prSet>
      <dgm:spPr/>
    </dgm:pt>
    <dgm:pt modelId="{6FAB3A55-AB79-4751-AD85-EA5C5C52B1D4}" type="pres">
      <dgm:prSet presAssocID="{2D440BCB-F9B1-48E2-A4B5-D481DDE2A7EC}" presName="parTxOnlySpace" presStyleCnt="0"/>
      <dgm:spPr/>
    </dgm:pt>
    <dgm:pt modelId="{FF99BAE0-309C-4A98-8AE1-F9DEED5E0212}" type="pres">
      <dgm:prSet presAssocID="{899FEE17-3DCD-4737-B01D-1C301A8BC364}" presName="parTxOnly" presStyleLbl="node1" presStyleIdx="3" presStyleCnt="5">
        <dgm:presLayoutVars>
          <dgm:chMax val="0"/>
          <dgm:chPref val="0"/>
          <dgm:bulletEnabled val="1"/>
        </dgm:presLayoutVars>
      </dgm:prSet>
      <dgm:spPr/>
    </dgm:pt>
    <dgm:pt modelId="{FAEC2237-579D-4258-B7B5-24CD42A20B57}" type="pres">
      <dgm:prSet presAssocID="{EA85F547-827A-44FE-8A54-F171601AB189}" presName="parTxOnlySpace" presStyleCnt="0"/>
      <dgm:spPr/>
    </dgm:pt>
    <dgm:pt modelId="{447C1906-F5CB-4119-A121-36F23A52293A}" type="pres">
      <dgm:prSet presAssocID="{2E6FF8B4-B287-48CC-B0D5-714A4781755E}" presName="parTxOnly" presStyleLbl="node1" presStyleIdx="4" presStyleCnt="5" custLinFactX="50887" custLinFactNeighborX="100000" custLinFactNeighborY="-19160">
        <dgm:presLayoutVars>
          <dgm:chMax val="0"/>
          <dgm:chPref val="0"/>
          <dgm:bulletEnabled val="1"/>
        </dgm:presLayoutVars>
      </dgm:prSet>
      <dgm:spPr/>
    </dgm:pt>
  </dgm:ptLst>
  <dgm:cxnLst>
    <dgm:cxn modelId="{64B35F0B-8752-462E-9705-D60ACA01F41C}" type="presOf" srcId="{7CCEED5B-E964-4CC7-B0AE-6B154FF6C98A}" destId="{A28B6F26-13CD-4C99-A18F-F86C1F7D1F9A}" srcOrd="0" destOrd="0" presId="urn:microsoft.com/office/officeart/2005/8/layout/chevron1"/>
    <dgm:cxn modelId="{9756324E-3CD2-428E-9E24-3934500796CA}" srcId="{7CCEED5B-E964-4CC7-B0AE-6B154FF6C98A}" destId="{2E6FF8B4-B287-48CC-B0D5-714A4781755E}" srcOrd="4" destOrd="0" parTransId="{8CE36871-87F4-442B-BBE3-A149017D0215}" sibTransId="{03B49C3B-1B34-41E4-8EFA-C5CEA67D2C5A}"/>
    <dgm:cxn modelId="{A500D44F-8677-4033-BF98-CB7E54A1F084}" srcId="{7CCEED5B-E964-4CC7-B0AE-6B154FF6C98A}" destId="{127BF8E3-E072-41CC-982F-E35A3AC61B94}" srcOrd="0" destOrd="0" parTransId="{6B658A45-A66C-4F54-B747-3446762742B6}" sibTransId="{A5146947-14CF-4FE6-ADD8-06333B3D7B52}"/>
    <dgm:cxn modelId="{27205672-6E2D-4C90-89D4-2D28C339902E}" srcId="{7CCEED5B-E964-4CC7-B0AE-6B154FF6C98A}" destId="{899FEE17-3DCD-4737-B01D-1C301A8BC364}" srcOrd="3" destOrd="0" parTransId="{4A879CA3-B627-4B61-80D4-1A19343A971C}" sibTransId="{EA85F547-827A-44FE-8A54-F171601AB189}"/>
    <dgm:cxn modelId="{FCA7C676-4AA7-4D00-A3D1-224EF99477ED}" srcId="{7CCEED5B-E964-4CC7-B0AE-6B154FF6C98A}" destId="{CDB960DF-0DEE-4686-AF4D-0286BD930FE1}" srcOrd="1" destOrd="0" parTransId="{78049B20-AA2C-4003-835A-C3D3868B4494}" sibTransId="{A6178E25-C07A-41B6-ACCD-B1C868144D22}"/>
    <dgm:cxn modelId="{1044827C-5DA3-4044-B38C-2F84B1D9BF0F}" srcId="{7CCEED5B-E964-4CC7-B0AE-6B154FF6C98A}" destId="{700A4B07-38CD-417F-89E4-A930E443F1F3}" srcOrd="2" destOrd="0" parTransId="{63F8ABA0-AE5A-48FD-BC27-6EB49218804E}" sibTransId="{2D440BCB-F9B1-48E2-A4B5-D481DDE2A7EC}"/>
    <dgm:cxn modelId="{2B688084-25B2-4180-BBDE-59BAE3EE7932}" type="presOf" srcId="{700A4B07-38CD-417F-89E4-A930E443F1F3}" destId="{7754D223-578B-47D1-B9FE-E5FAB9860220}" srcOrd="0" destOrd="0" presId="urn:microsoft.com/office/officeart/2005/8/layout/chevron1"/>
    <dgm:cxn modelId="{82B861C2-06C2-4449-B1EF-E679C09E1430}" type="presOf" srcId="{127BF8E3-E072-41CC-982F-E35A3AC61B94}" destId="{FFCB341F-D39D-4FEA-87E9-101075037761}" srcOrd="0" destOrd="0" presId="urn:microsoft.com/office/officeart/2005/8/layout/chevron1"/>
    <dgm:cxn modelId="{0EA581D8-692C-4413-BC33-72F6311DF70B}" type="presOf" srcId="{2E6FF8B4-B287-48CC-B0D5-714A4781755E}" destId="{447C1906-F5CB-4119-A121-36F23A52293A}" srcOrd="0" destOrd="0" presId="urn:microsoft.com/office/officeart/2005/8/layout/chevron1"/>
    <dgm:cxn modelId="{5CC0B7E0-9379-4435-A648-82A6B6E75293}" type="presOf" srcId="{CDB960DF-0DEE-4686-AF4D-0286BD930FE1}" destId="{6B82F8C6-CE13-41E0-A9F1-37714B91F59B}" srcOrd="0" destOrd="0" presId="urn:microsoft.com/office/officeart/2005/8/layout/chevron1"/>
    <dgm:cxn modelId="{F8487EF3-8346-4D3C-91FF-0C94A812F4C5}" type="presOf" srcId="{899FEE17-3DCD-4737-B01D-1C301A8BC364}" destId="{FF99BAE0-309C-4A98-8AE1-F9DEED5E0212}" srcOrd="0" destOrd="0" presId="urn:microsoft.com/office/officeart/2005/8/layout/chevron1"/>
    <dgm:cxn modelId="{2CDECB16-24B0-4B8E-ABFC-BB7872966C11}" type="presParOf" srcId="{A28B6F26-13CD-4C99-A18F-F86C1F7D1F9A}" destId="{FFCB341F-D39D-4FEA-87E9-101075037761}" srcOrd="0" destOrd="0" presId="urn:microsoft.com/office/officeart/2005/8/layout/chevron1"/>
    <dgm:cxn modelId="{506B2B65-5591-403D-BAF4-79D22247ABB5}" type="presParOf" srcId="{A28B6F26-13CD-4C99-A18F-F86C1F7D1F9A}" destId="{494B18D4-0ECF-49DA-B980-F37C136D7A36}" srcOrd="1" destOrd="0" presId="urn:microsoft.com/office/officeart/2005/8/layout/chevron1"/>
    <dgm:cxn modelId="{3AE1871C-638C-40C8-9E20-AFCE7A78F92C}" type="presParOf" srcId="{A28B6F26-13CD-4C99-A18F-F86C1F7D1F9A}" destId="{6B82F8C6-CE13-41E0-A9F1-37714B91F59B}" srcOrd="2" destOrd="0" presId="urn:microsoft.com/office/officeart/2005/8/layout/chevron1"/>
    <dgm:cxn modelId="{A7920F1D-90FE-443F-A429-3F953BF1821B}" type="presParOf" srcId="{A28B6F26-13CD-4C99-A18F-F86C1F7D1F9A}" destId="{A3B1A67D-6A34-4095-8716-8B50616FE6CF}" srcOrd="3" destOrd="0" presId="urn:microsoft.com/office/officeart/2005/8/layout/chevron1"/>
    <dgm:cxn modelId="{33379F45-ABE1-4702-8142-068322A3F141}" type="presParOf" srcId="{A28B6F26-13CD-4C99-A18F-F86C1F7D1F9A}" destId="{7754D223-578B-47D1-B9FE-E5FAB9860220}" srcOrd="4" destOrd="0" presId="urn:microsoft.com/office/officeart/2005/8/layout/chevron1"/>
    <dgm:cxn modelId="{DA956574-4E1E-45B9-94FB-628F8D0004F0}" type="presParOf" srcId="{A28B6F26-13CD-4C99-A18F-F86C1F7D1F9A}" destId="{6FAB3A55-AB79-4751-AD85-EA5C5C52B1D4}" srcOrd="5" destOrd="0" presId="urn:microsoft.com/office/officeart/2005/8/layout/chevron1"/>
    <dgm:cxn modelId="{ED6A2ADE-C990-4076-8F87-7A66A14CB9DE}" type="presParOf" srcId="{A28B6F26-13CD-4C99-A18F-F86C1F7D1F9A}" destId="{FF99BAE0-309C-4A98-8AE1-F9DEED5E0212}" srcOrd="6" destOrd="0" presId="urn:microsoft.com/office/officeart/2005/8/layout/chevron1"/>
    <dgm:cxn modelId="{64542208-4FF6-4616-B533-C4175D55BD6C}" type="presParOf" srcId="{A28B6F26-13CD-4C99-A18F-F86C1F7D1F9A}" destId="{FAEC2237-579D-4258-B7B5-24CD42A20B57}" srcOrd="7" destOrd="0" presId="urn:microsoft.com/office/officeart/2005/8/layout/chevron1"/>
    <dgm:cxn modelId="{5618B50E-880B-4142-A1DB-A1D1053E390F}" type="presParOf" srcId="{A28B6F26-13CD-4C99-A18F-F86C1F7D1F9A}" destId="{447C1906-F5CB-4119-A121-36F23A52293A}" srcOrd="8" destOrd="0" presId="urn:microsoft.com/office/officeart/2005/8/layout/chevron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CCEED5B-E964-4CC7-B0AE-6B154FF6C98A}" type="doc">
      <dgm:prSet loTypeId="urn:microsoft.com/office/officeart/2005/8/layout/chevron1" loCatId="process" qsTypeId="urn:microsoft.com/office/officeart/2005/8/quickstyle/simple3" qsCatId="simple" csTypeId="urn:microsoft.com/office/officeart/2005/8/colors/accent0_1" csCatId="mainScheme" phldr="1"/>
      <dgm:spPr/>
    </dgm:pt>
    <dgm:pt modelId="{127BF8E3-E072-41CC-982F-E35A3AC61B94}">
      <dgm:prSet phldrT="[Text]">
        <dgm:style>
          <a:lnRef idx="1">
            <a:schemeClr val="accent6"/>
          </a:lnRef>
          <a:fillRef idx="2">
            <a:schemeClr val="accent6"/>
          </a:fillRef>
          <a:effectRef idx="1">
            <a:schemeClr val="accent6"/>
          </a:effectRef>
          <a:fontRef idx="minor">
            <a:schemeClr val="dk1"/>
          </a:fontRef>
        </dgm:style>
      </dgm:prSet>
      <dgm:spPr>
        <a:noFill/>
        <a:ln/>
      </dgm:spPr>
      <dgm:t>
        <a:bodyPr spcFirstLastPara="0" vert="horz" wrap="square" lIns="64008" tIns="21336" rIns="21336" bIns="21336" numCol="1" spcCol="1270" anchor="ctr" anchorCtr="0"/>
        <a:lstStyle/>
        <a:p>
          <a:r>
            <a:rPr lang="es-CO" dirty="0"/>
            <a:t>Introducción / Motivación</a:t>
          </a:r>
        </a:p>
      </dgm:t>
    </dgm:pt>
    <dgm:pt modelId="{6B658A45-A66C-4F54-B747-3446762742B6}" type="parTrans" cxnId="{A500D44F-8677-4033-BF98-CB7E54A1F084}">
      <dgm:prSet/>
      <dgm:spPr/>
      <dgm:t>
        <a:bodyPr/>
        <a:lstStyle/>
        <a:p>
          <a:endParaRPr lang="es-CO"/>
        </a:p>
      </dgm:t>
    </dgm:pt>
    <dgm:pt modelId="{A5146947-14CF-4FE6-ADD8-06333B3D7B52}" type="sibTrans" cxnId="{A500D44F-8677-4033-BF98-CB7E54A1F084}">
      <dgm:prSet/>
      <dgm:spPr/>
      <dgm:t>
        <a:bodyPr/>
        <a:lstStyle/>
        <a:p>
          <a:endParaRPr lang="es-CO"/>
        </a:p>
      </dgm:t>
    </dgm:pt>
    <dgm:pt modelId="{CDB960DF-0DEE-4686-AF4D-0286BD930FE1}">
      <dgm:prSet phldrT="[Text]"/>
      <dgm:spPr>
        <a:solidFill>
          <a:schemeClr val="bg1"/>
        </a:solidFill>
      </dgm:spPr>
      <dgm:t>
        <a:bodyPr/>
        <a:lstStyle/>
        <a:p>
          <a:r>
            <a:rPr lang="es-CO" dirty="0"/>
            <a:t>Objetivos</a:t>
          </a:r>
        </a:p>
      </dgm:t>
    </dgm:pt>
    <dgm:pt modelId="{78049B20-AA2C-4003-835A-C3D3868B4494}" type="parTrans" cxnId="{FCA7C676-4AA7-4D00-A3D1-224EF99477ED}">
      <dgm:prSet/>
      <dgm:spPr/>
      <dgm:t>
        <a:bodyPr/>
        <a:lstStyle/>
        <a:p>
          <a:endParaRPr lang="es-CO"/>
        </a:p>
      </dgm:t>
    </dgm:pt>
    <dgm:pt modelId="{A6178E25-C07A-41B6-ACCD-B1C868144D22}" type="sibTrans" cxnId="{FCA7C676-4AA7-4D00-A3D1-224EF99477ED}">
      <dgm:prSet/>
      <dgm:spPr/>
      <dgm:t>
        <a:bodyPr/>
        <a:lstStyle/>
        <a:p>
          <a:endParaRPr lang="es-CO"/>
        </a:p>
      </dgm:t>
    </dgm:pt>
    <dgm:pt modelId="{700A4B07-38CD-417F-89E4-A930E443F1F3}">
      <dgm:prSet phldrT="[Text]"/>
      <dgm:spPr>
        <a:gradFill flip="none" rotWithShape="0">
          <a:gsLst>
            <a:gs pos="0">
              <a:srgbClr val="8AB331">
                <a:tint val="66000"/>
                <a:satMod val="160000"/>
              </a:srgbClr>
            </a:gs>
            <a:gs pos="50000">
              <a:srgbClr val="8AB331">
                <a:tint val="44500"/>
                <a:satMod val="160000"/>
              </a:srgbClr>
            </a:gs>
            <a:gs pos="100000">
              <a:srgbClr val="8AB331">
                <a:tint val="23500"/>
                <a:satMod val="160000"/>
              </a:srgbClr>
            </a:gs>
          </a:gsLst>
          <a:lin ang="2700000" scaled="1"/>
          <a:tileRect/>
        </a:gradFill>
      </dgm:spPr>
      <dgm:t>
        <a:bodyPr/>
        <a:lstStyle/>
        <a:p>
          <a:r>
            <a:rPr lang="es-CO" dirty="0"/>
            <a:t>Solución</a:t>
          </a:r>
        </a:p>
      </dgm:t>
    </dgm:pt>
    <dgm:pt modelId="{63F8ABA0-AE5A-48FD-BC27-6EB49218804E}" type="parTrans" cxnId="{1044827C-5DA3-4044-B38C-2F84B1D9BF0F}">
      <dgm:prSet/>
      <dgm:spPr/>
      <dgm:t>
        <a:bodyPr/>
        <a:lstStyle/>
        <a:p>
          <a:endParaRPr lang="es-CO"/>
        </a:p>
      </dgm:t>
    </dgm:pt>
    <dgm:pt modelId="{2D440BCB-F9B1-48E2-A4B5-D481DDE2A7EC}" type="sibTrans" cxnId="{1044827C-5DA3-4044-B38C-2F84B1D9BF0F}">
      <dgm:prSet/>
      <dgm:spPr/>
      <dgm:t>
        <a:bodyPr/>
        <a:lstStyle/>
        <a:p>
          <a:endParaRPr lang="es-CO"/>
        </a:p>
      </dgm:t>
    </dgm:pt>
    <dgm:pt modelId="{899FEE17-3DCD-4737-B01D-1C301A8BC364}">
      <dgm:prSet phldrT="[Text]"/>
      <dgm:spPr/>
      <dgm:t>
        <a:bodyPr/>
        <a:lstStyle/>
        <a:p>
          <a:r>
            <a:rPr lang="es-CO" dirty="0"/>
            <a:t>Conclusiones</a:t>
          </a:r>
        </a:p>
      </dgm:t>
    </dgm:pt>
    <dgm:pt modelId="{4A879CA3-B627-4B61-80D4-1A19343A971C}" type="parTrans" cxnId="{27205672-6E2D-4C90-89D4-2D28C339902E}">
      <dgm:prSet/>
      <dgm:spPr/>
      <dgm:t>
        <a:bodyPr/>
        <a:lstStyle/>
        <a:p>
          <a:endParaRPr lang="es-CO"/>
        </a:p>
      </dgm:t>
    </dgm:pt>
    <dgm:pt modelId="{EA85F547-827A-44FE-8A54-F171601AB189}" type="sibTrans" cxnId="{27205672-6E2D-4C90-89D4-2D28C339902E}">
      <dgm:prSet/>
      <dgm:spPr/>
      <dgm:t>
        <a:bodyPr/>
        <a:lstStyle/>
        <a:p>
          <a:endParaRPr lang="es-CO"/>
        </a:p>
      </dgm:t>
    </dgm:pt>
    <dgm:pt modelId="{2E6FF8B4-B287-48CC-B0D5-714A4781755E}">
      <dgm:prSet phldrT="[Text]"/>
      <dgm:spPr/>
      <dgm:t>
        <a:bodyPr/>
        <a:lstStyle/>
        <a:p>
          <a:r>
            <a:rPr lang="es-CO" dirty="0"/>
            <a:t>Trabajo Futuro </a:t>
          </a:r>
        </a:p>
      </dgm:t>
    </dgm:pt>
    <dgm:pt modelId="{8CE36871-87F4-442B-BBE3-A149017D0215}" type="parTrans" cxnId="{9756324E-3CD2-428E-9E24-3934500796CA}">
      <dgm:prSet/>
      <dgm:spPr/>
      <dgm:t>
        <a:bodyPr/>
        <a:lstStyle/>
        <a:p>
          <a:endParaRPr lang="es-CO"/>
        </a:p>
      </dgm:t>
    </dgm:pt>
    <dgm:pt modelId="{03B49C3B-1B34-41E4-8EFA-C5CEA67D2C5A}" type="sibTrans" cxnId="{9756324E-3CD2-428E-9E24-3934500796CA}">
      <dgm:prSet/>
      <dgm:spPr/>
      <dgm:t>
        <a:bodyPr/>
        <a:lstStyle/>
        <a:p>
          <a:endParaRPr lang="es-CO"/>
        </a:p>
      </dgm:t>
    </dgm:pt>
    <dgm:pt modelId="{A28B6F26-13CD-4C99-A18F-F86C1F7D1F9A}" type="pres">
      <dgm:prSet presAssocID="{7CCEED5B-E964-4CC7-B0AE-6B154FF6C98A}" presName="Name0" presStyleCnt="0">
        <dgm:presLayoutVars>
          <dgm:dir/>
          <dgm:animLvl val="lvl"/>
          <dgm:resizeHandles val="exact"/>
        </dgm:presLayoutVars>
      </dgm:prSet>
      <dgm:spPr/>
    </dgm:pt>
    <dgm:pt modelId="{FFCB341F-D39D-4FEA-87E9-101075037761}" type="pres">
      <dgm:prSet presAssocID="{127BF8E3-E072-41CC-982F-E35A3AC61B94}" presName="parTxOnly" presStyleLbl="node1" presStyleIdx="0" presStyleCnt="5" custLinFactNeighborX="-16968" custLinFactNeighborY="19624">
        <dgm:presLayoutVars>
          <dgm:chMax val="0"/>
          <dgm:chPref val="0"/>
          <dgm:bulletEnabled val="1"/>
        </dgm:presLayoutVars>
      </dgm:prSet>
      <dgm:spPr>
        <a:xfrm>
          <a:off x="0" y="0"/>
          <a:ext cx="2056043" cy="506808"/>
        </a:xfrm>
        <a:prstGeom prst="chevron">
          <a:avLst/>
        </a:prstGeom>
      </dgm:spPr>
    </dgm:pt>
    <dgm:pt modelId="{494B18D4-0ECF-49DA-B980-F37C136D7A36}" type="pres">
      <dgm:prSet presAssocID="{A5146947-14CF-4FE6-ADD8-06333B3D7B52}" presName="parTxOnlySpace" presStyleCnt="0"/>
      <dgm:spPr/>
    </dgm:pt>
    <dgm:pt modelId="{6B82F8C6-CE13-41E0-A9F1-37714B91F59B}" type="pres">
      <dgm:prSet presAssocID="{CDB960DF-0DEE-4686-AF4D-0286BD930FE1}" presName="parTxOnly" presStyleLbl="node1" presStyleIdx="1" presStyleCnt="5">
        <dgm:presLayoutVars>
          <dgm:chMax val="0"/>
          <dgm:chPref val="0"/>
          <dgm:bulletEnabled val="1"/>
        </dgm:presLayoutVars>
      </dgm:prSet>
      <dgm:spPr/>
    </dgm:pt>
    <dgm:pt modelId="{A3B1A67D-6A34-4095-8716-8B50616FE6CF}" type="pres">
      <dgm:prSet presAssocID="{A6178E25-C07A-41B6-ACCD-B1C868144D22}" presName="parTxOnlySpace" presStyleCnt="0"/>
      <dgm:spPr/>
    </dgm:pt>
    <dgm:pt modelId="{7754D223-578B-47D1-B9FE-E5FAB9860220}" type="pres">
      <dgm:prSet presAssocID="{700A4B07-38CD-417F-89E4-A930E443F1F3}" presName="parTxOnly" presStyleLbl="node1" presStyleIdx="2" presStyleCnt="5">
        <dgm:presLayoutVars>
          <dgm:chMax val="0"/>
          <dgm:chPref val="0"/>
          <dgm:bulletEnabled val="1"/>
        </dgm:presLayoutVars>
      </dgm:prSet>
      <dgm:spPr/>
    </dgm:pt>
    <dgm:pt modelId="{6FAB3A55-AB79-4751-AD85-EA5C5C52B1D4}" type="pres">
      <dgm:prSet presAssocID="{2D440BCB-F9B1-48E2-A4B5-D481DDE2A7EC}" presName="parTxOnlySpace" presStyleCnt="0"/>
      <dgm:spPr/>
    </dgm:pt>
    <dgm:pt modelId="{FF99BAE0-309C-4A98-8AE1-F9DEED5E0212}" type="pres">
      <dgm:prSet presAssocID="{899FEE17-3DCD-4737-B01D-1C301A8BC364}" presName="parTxOnly" presStyleLbl="node1" presStyleIdx="3" presStyleCnt="5">
        <dgm:presLayoutVars>
          <dgm:chMax val="0"/>
          <dgm:chPref val="0"/>
          <dgm:bulletEnabled val="1"/>
        </dgm:presLayoutVars>
      </dgm:prSet>
      <dgm:spPr/>
    </dgm:pt>
    <dgm:pt modelId="{FAEC2237-579D-4258-B7B5-24CD42A20B57}" type="pres">
      <dgm:prSet presAssocID="{EA85F547-827A-44FE-8A54-F171601AB189}" presName="parTxOnlySpace" presStyleCnt="0"/>
      <dgm:spPr/>
    </dgm:pt>
    <dgm:pt modelId="{447C1906-F5CB-4119-A121-36F23A52293A}" type="pres">
      <dgm:prSet presAssocID="{2E6FF8B4-B287-48CC-B0D5-714A4781755E}" presName="parTxOnly" presStyleLbl="node1" presStyleIdx="4" presStyleCnt="5" custLinFactX="50887" custLinFactNeighborX="100000" custLinFactNeighborY="-19160">
        <dgm:presLayoutVars>
          <dgm:chMax val="0"/>
          <dgm:chPref val="0"/>
          <dgm:bulletEnabled val="1"/>
        </dgm:presLayoutVars>
      </dgm:prSet>
      <dgm:spPr/>
    </dgm:pt>
  </dgm:ptLst>
  <dgm:cxnLst>
    <dgm:cxn modelId="{64B35F0B-8752-462E-9705-D60ACA01F41C}" type="presOf" srcId="{7CCEED5B-E964-4CC7-B0AE-6B154FF6C98A}" destId="{A28B6F26-13CD-4C99-A18F-F86C1F7D1F9A}" srcOrd="0" destOrd="0" presId="urn:microsoft.com/office/officeart/2005/8/layout/chevron1"/>
    <dgm:cxn modelId="{9756324E-3CD2-428E-9E24-3934500796CA}" srcId="{7CCEED5B-E964-4CC7-B0AE-6B154FF6C98A}" destId="{2E6FF8B4-B287-48CC-B0D5-714A4781755E}" srcOrd="4" destOrd="0" parTransId="{8CE36871-87F4-442B-BBE3-A149017D0215}" sibTransId="{03B49C3B-1B34-41E4-8EFA-C5CEA67D2C5A}"/>
    <dgm:cxn modelId="{A500D44F-8677-4033-BF98-CB7E54A1F084}" srcId="{7CCEED5B-E964-4CC7-B0AE-6B154FF6C98A}" destId="{127BF8E3-E072-41CC-982F-E35A3AC61B94}" srcOrd="0" destOrd="0" parTransId="{6B658A45-A66C-4F54-B747-3446762742B6}" sibTransId="{A5146947-14CF-4FE6-ADD8-06333B3D7B52}"/>
    <dgm:cxn modelId="{27205672-6E2D-4C90-89D4-2D28C339902E}" srcId="{7CCEED5B-E964-4CC7-B0AE-6B154FF6C98A}" destId="{899FEE17-3DCD-4737-B01D-1C301A8BC364}" srcOrd="3" destOrd="0" parTransId="{4A879CA3-B627-4B61-80D4-1A19343A971C}" sibTransId="{EA85F547-827A-44FE-8A54-F171601AB189}"/>
    <dgm:cxn modelId="{FCA7C676-4AA7-4D00-A3D1-224EF99477ED}" srcId="{7CCEED5B-E964-4CC7-B0AE-6B154FF6C98A}" destId="{CDB960DF-0DEE-4686-AF4D-0286BD930FE1}" srcOrd="1" destOrd="0" parTransId="{78049B20-AA2C-4003-835A-C3D3868B4494}" sibTransId="{A6178E25-C07A-41B6-ACCD-B1C868144D22}"/>
    <dgm:cxn modelId="{1044827C-5DA3-4044-B38C-2F84B1D9BF0F}" srcId="{7CCEED5B-E964-4CC7-B0AE-6B154FF6C98A}" destId="{700A4B07-38CD-417F-89E4-A930E443F1F3}" srcOrd="2" destOrd="0" parTransId="{63F8ABA0-AE5A-48FD-BC27-6EB49218804E}" sibTransId="{2D440BCB-F9B1-48E2-A4B5-D481DDE2A7EC}"/>
    <dgm:cxn modelId="{2B688084-25B2-4180-BBDE-59BAE3EE7932}" type="presOf" srcId="{700A4B07-38CD-417F-89E4-A930E443F1F3}" destId="{7754D223-578B-47D1-B9FE-E5FAB9860220}" srcOrd="0" destOrd="0" presId="urn:microsoft.com/office/officeart/2005/8/layout/chevron1"/>
    <dgm:cxn modelId="{82B861C2-06C2-4449-B1EF-E679C09E1430}" type="presOf" srcId="{127BF8E3-E072-41CC-982F-E35A3AC61B94}" destId="{FFCB341F-D39D-4FEA-87E9-101075037761}" srcOrd="0" destOrd="0" presId="urn:microsoft.com/office/officeart/2005/8/layout/chevron1"/>
    <dgm:cxn modelId="{0EA581D8-692C-4413-BC33-72F6311DF70B}" type="presOf" srcId="{2E6FF8B4-B287-48CC-B0D5-714A4781755E}" destId="{447C1906-F5CB-4119-A121-36F23A52293A}" srcOrd="0" destOrd="0" presId="urn:microsoft.com/office/officeart/2005/8/layout/chevron1"/>
    <dgm:cxn modelId="{5CC0B7E0-9379-4435-A648-82A6B6E75293}" type="presOf" srcId="{CDB960DF-0DEE-4686-AF4D-0286BD930FE1}" destId="{6B82F8C6-CE13-41E0-A9F1-37714B91F59B}" srcOrd="0" destOrd="0" presId="urn:microsoft.com/office/officeart/2005/8/layout/chevron1"/>
    <dgm:cxn modelId="{F8487EF3-8346-4D3C-91FF-0C94A812F4C5}" type="presOf" srcId="{899FEE17-3DCD-4737-B01D-1C301A8BC364}" destId="{FF99BAE0-309C-4A98-8AE1-F9DEED5E0212}" srcOrd="0" destOrd="0" presId="urn:microsoft.com/office/officeart/2005/8/layout/chevron1"/>
    <dgm:cxn modelId="{2CDECB16-24B0-4B8E-ABFC-BB7872966C11}" type="presParOf" srcId="{A28B6F26-13CD-4C99-A18F-F86C1F7D1F9A}" destId="{FFCB341F-D39D-4FEA-87E9-101075037761}" srcOrd="0" destOrd="0" presId="urn:microsoft.com/office/officeart/2005/8/layout/chevron1"/>
    <dgm:cxn modelId="{506B2B65-5591-403D-BAF4-79D22247ABB5}" type="presParOf" srcId="{A28B6F26-13CD-4C99-A18F-F86C1F7D1F9A}" destId="{494B18D4-0ECF-49DA-B980-F37C136D7A36}" srcOrd="1" destOrd="0" presId="urn:microsoft.com/office/officeart/2005/8/layout/chevron1"/>
    <dgm:cxn modelId="{3AE1871C-638C-40C8-9E20-AFCE7A78F92C}" type="presParOf" srcId="{A28B6F26-13CD-4C99-A18F-F86C1F7D1F9A}" destId="{6B82F8C6-CE13-41E0-A9F1-37714B91F59B}" srcOrd="2" destOrd="0" presId="urn:microsoft.com/office/officeart/2005/8/layout/chevron1"/>
    <dgm:cxn modelId="{A7920F1D-90FE-443F-A429-3F953BF1821B}" type="presParOf" srcId="{A28B6F26-13CD-4C99-A18F-F86C1F7D1F9A}" destId="{A3B1A67D-6A34-4095-8716-8B50616FE6CF}" srcOrd="3" destOrd="0" presId="urn:microsoft.com/office/officeart/2005/8/layout/chevron1"/>
    <dgm:cxn modelId="{33379F45-ABE1-4702-8142-068322A3F141}" type="presParOf" srcId="{A28B6F26-13CD-4C99-A18F-F86C1F7D1F9A}" destId="{7754D223-578B-47D1-B9FE-E5FAB9860220}" srcOrd="4" destOrd="0" presId="urn:microsoft.com/office/officeart/2005/8/layout/chevron1"/>
    <dgm:cxn modelId="{DA956574-4E1E-45B9-94FB-628F8D0004F0}" type="presParOf" srcId="{A28B6F26-13CD-4C99-A18F-F86C1F7D1F9A}" destId="{6FAB3A55-AB79-4751-AD85-EA5C5C52B1D4}" srcOrd="5" destOrd="0" presId="urn:microsoft.com/office/officeart/2005/8/layout/chevron1"/>
    <dgm:cxn modelId="{ED6A2ADE-C990-4076-8F87-7A66A14CB9DE}" type="presParOf" srcId="{A28B6F26-13CD-4C99-A18F-F86C1F7D1F9A}" destId="{FF99BAE0-309C-4A98-8AE1-F9DEED5E0212}" srcOrd="6" destOrd="0" presId="urn:microsoft.com/office/officeart/2005/8/layout/chevron1"/>
    <dgm:cxn modelId="{64542208-4FF6-4616-B533-C4175D55BD6C}" type="presParOf" srcId="{A28B6F26-13CD-4C99-A18F-F86C1F7D1F9A}" destId="{FAEC2237-579D-4258-B7B5-24CD42A20B57}" srcOrd="7" destOrd="0" presId="urn:microsoft.com/office/officeart/2005/8/layout/chevron1"/>
    <dgm:cxn modelId="{5618B50E-880B-4142-A1DB-A1D1053E390F}" type="presParOf" srcId="{A28B6F26-13CD-4C99-A18F-F86C1F7D1F9A}" destId="{447C1906-F5CB-4119-A121-36F23A52293A}" srcOrd="8" destOrd="0" presId="urn:microsoft.com/office/officeart/2005/8/layout/chevron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CCEED5B-E964-4CC7-B0AE-6B154FF6C98A}" type="doc">
      <dgm:prSet loTypeId="urn:microsoft.com/office/officeart/2005/8/layout/chevron1" loCatId="process" qsTypeId="urn:microsoft.com/office/officeart/2005/8/quickstyle/simple3" qsCatId="simple" csTypeId="urn:microsoft.com/office/officeart/2005/8/colors/accent0_1" csCatId="mainScheme" phldr="1"/>
      <dgm:spPr/>
    </dgm:pt>
    <dgm:pt modelId="{127BF8E3-E072-41CC-982F-E35A3AC61B94}">
      <dgm:prSet phldrT="[Text]">
        <dgm:style>
          <a:lnRef idx="1">
            <a:schemeClr val="accent6"/>
          </a:lnRef>
          <a:fillRef idx="2">
            <a:schemeClr val="accent6"/>
          </a:fillRef>
          <a:effectRef idx="1">
            <a:schemeClr val="accent6"/>
          </a:effectRef>
          <a:fontRef idx="minor">
            <a:schemeClr val="dk1"/>
          </a:fontRef>
        </dgm:style>
      </dgm:prSet>
      <dgm:spPr>
        <a:noFill/>
        <a:ln/>
      </dgm:spPr>
      <dgm:t>
        <a:bodyPr spcFirstLastPara="0" vert="horz" wrap="square" lIns="64008" tIns="21336" rIns="21336" bIns="21336" numCol="1" spcCol="1270" anchor="ctr" anchorCtr="0"/>
        <a:lstStyle/>
        <a:p>
          <a:r>
            <a:rPr lang="es-CO" dirty="0"/>
            <a:t>Introducción / Motivación</a:t>
          </a:r>
        </a:p>
      </dgm:t>
    </dgm:pt>
    <dgm:pt modelId="{6B658A45-A66C-4F54-B747-3446762742B6}" type="parTrans" cxnId="{A500D44F-8677-4033-BF98-CB7E54A1F084}">
      <dgm:prSet/>
      <dgm:spPr/>
      <dgm:t>
        <a:bodyPr/>
        <a:lstStyle/>
        <a:p>
          <a:endParaRPr lang="es-CO"/>
        </a:p>
      </dgm:t>
    </dgm:pt>
    <dgm:pt modelId="{A5146947-14CF-4FE6-ADD8-06333B3D7B52}" type="sibTrans" cxnId="{A500D44F-8677-4033-BF98-CB7E54A1F084}">
      <dgm:prSet/>
      <dgm:spPr/>
      <dgm:t>
        <a:bodyPr/>
        <a:lstStyle/>
        <a:p>
          <a:endParaRPr lang="es-CO"/>
        </a:p>
      </dgm:t>
    </dgm:pt>
    <dgm:pt modelId="{CDB960DF-0DEE-4686-AF4D-0286BD930FE1}">
      <dgm:prSet phldrT="[Text]"/>
      <dgm:spPr>
        <a:solidFill>
          <a:schemeClr val="bg1"/>
        </a:solidFill>
      </dgm:spPr>
      <dgm:t>
        <a:bodyPr/>
        <a:lstStyle/>
        <a:p>
          <a:r>
            <a:rPr lang="es-CO" dirty="0"/>
            <a:t>Objetivos</a:t>
          </a:r>
        </a:p>
      </dgm:t>
    </dgm:pt>
    <dgm:pt modelId="{78049B20-AA2C-4003-835A-C3D3868B4494}" type="parTrans" cxnId="{FCA7C676-4AA7-4D00-A3D1-224EF99477ED}">
      <dgm:prSet/>
      <dgm:spPr/>
      <dgm:t>
        <a:bodyPr/>
        <a:lstStyle/>
        <a:p>
          <a:endParaRPr lang="es-CO"/>
        </a:p>
      </dgm:t>
    </dgm:pt>
    <dgm:pt modelId="{A6178E25-C07A-41B6-ACCD-B1C868144D22}" type="sibTrans" cxnId="{FCA7C676-4AA7-4D00-A3D1-224EF99477ED}">
      <dgm:prSet/>
      <dgm:spPr/>
      <dgm:t>
        <a:bodyPr/>
        <a:lstStyle/>
        <a:p>
          <a:endParaRPr lang="es-CO"/>
        </a:p>
      </dgm:t>
    </dgm:pt>
    <dgm:pt modelId="{700A4B07-38CD-417F-89E4-A930E443F1F3}">
      <dgm:prSet phldrT="[Text]"/>
      <dgm:spPr>
        <a:gradFill flip="none" rotWithShape="0">
          <a:gsLst>
            <a:gs pos="0">
              <a:srgbClr val="8AB331">
                <a:tint val="66000"/>
                <a:satMod val="160000"/>
              </a:srgbClr>
            </a:gs>
            <a:gs pos="50000">
              <a:srgbClr val="8AB331">
                <a:tint val="44500"/>
                <a:satMod val="160000"/>
              </a:srgbClr>
            </a:gs>
            <a:gs pos="100000">
              <a:srgbClr val="8AB331">
                <a:tint val="23500"/>
                <a:satMod val="160000"/>
              </a:srgbClr>
            </a:gs>
          </a:gsLst>
          <a:lin ang="2700000" scaled="1"/>
          <a:tileRect/>
        </a:gradFill>
      </dgm:spPr>
      <dgm:t>
        <a:bodyPr/>
        <a:lstStyle/>
        <a:p>
          <a:r>
            <a:rPr lang="es-CO" dirty="0"/>
            <a:t>Solución</a:t>
          </a:r>
        </a:p>
      </dgm:t>
    </dgm:pt>
    <dgm:pt modelId="{63F8ABA0-AE5A-48FD-BC27-6EB49218804E}" type="parTrans" cxnId="{1044827C-5DA3-4044-B38C-2F84B1D9BF0F}">
      <dgm:prSet/>
      <dgm:spPr/>
      <dgm:t>
        <a:bodyPr/>
        <a:lstStyle/>
        <a:p>
          <a:endParaRPr lang="es-CO"/>
        </a:p>
      </dgm:t>
    </dgm:pt>
    <dgm:pt modelId="{2D440BCB-F9B1-48E2-A4B5-D481DDE2A7EC}" type="sibTrans" cxnId="{1044827C-5DA3-4044-B38C-2F84B1D9BF0F}">
      <dgm:prSet/>
      <dgm:spPr/>
      <dgm:t>
        <a:bodyPr/>
        <a:lstStyle/>
        <a:p>
          <a:endParaRPr lang="es-CO"/>
        </a:p>
      </dgm:t>
    </dgm:pt>
    <dgm:pt modelId="{899FEE17-3DCD-4737-B01D-1C301A8BC364}">
      <dgm:prSet phldrT="[Text]"/>
      <dgm:spPr/>
      <dgm:t>
        <a:bodyPr/>
        <a:lstStyle/>
        <a:p>
          <a:r>
            <a:rPr lang="es-CO" dirty="0"/>
            <a:t>Conclusiones</a:t>
          </a:r>
        </a:p>
      </dgm:t>
    </dgm:pt>
    <dgm:pt modelId="{4A879CA3-B627-4B61-80D4-1A19343A971C}" type="parTrans" cxnId="{27205672-6E2D-4C90-89D4-2D28C339902E}">
      <dgm:prSet/>
      <dgm:spPr/>
      <dgm:t>
        <a:bodyPr/>
        <a:lstStyle/>
        <a:p>
          <a:endParaRPr lang="es-CO"/>
        </a:p>
      </dgm:t>
    </dgm:pt>
    <dgm:pt modelId="{EA85F547-827A-44FE-8A54-F171601AB189}" type="sibTrans" cxnId="{27205672-6E2D-4C90-89D4-2D28C339902E}">
      <dgm:prSet/>
      <dgm:spPr/>
      <dgm:t>
        <a:bodyPr/>
        <a:lstStyle/>
        <a:p>
          <a:endParaRPr lang="es-CO"/>
        </a:p>
      </dgm:t>
    </dgm:pt>
    <dgm:pt modelId="{2E6FF8B4-B287-48CC-B0D5-714A4781755E}">
      <dgm:prSet phldrT="[Text]"/>
      <dgm:spPr/>
      <dgm:t>
        <a:bodyPr/>
        <a:lstStyle/>
        <a:p>
          <a:r>
            <a:rPr lang="es-CO" dirty="0"/>
            <a:t>Trabajo Futuro </a:t>
          </a:r>
        </a:p>
      </dgm:t>
    </dgm:pt>
    <dgm:pt modelId="{8CE36871-87F4-442B-BBE3-A149017D0215}" type="parTrans" cxnId="{9756324E-3CD2-428E-9E24-3934500796CA}">
      <dgm:prSet/>
      <dgm:spPr/>
      <dgm:t>
        <a:bodyPr/>
        <a:lstStyle/>
        <a:p>
          <a:endParaRPr lang="es-CO"/>
        </a:p>
      </dgm:t>
    </dgm:pt>
    <dgm:pt modelId="{03B49C3B-1B34-41E4-8EFA-C5CEA67D2C5A}" type="sibTrans" cxnId="{9756324E-3CD2-428E-9E24-3934500796CA}">
      <dgm:prSet/>
      <dgm:spPr/>
      <dgm:t>
        <a:bodyPr/>
        <a:lstStyle/>
        <a:p>
          <a:endParaRPr lang="es-CO"/>
        </a:p>
      </dgm:t>
    </dgm:pt>
    <dgm:pt modelId="{A28B6F26-13CD-4C99-A18F-F86C1F7D1F9A}" type="pres">
      <dgm:prSet presAssocID="{7CCEED5B-E964-4CC7-B0AE-6B154FF6C98A}" presName="Name0" presStyleCnt="0">
        <dgm:presLayoutVars>
          <dgm:dir/>
          <dgm:animLvl val="lvl"/>
          <dgm:resizeHandles val="exact"/>
        </dgm:presLayoutVars>
      </dgm:prSet>
      <dgm:spPr/>
    </dgm:pt>
    <dgm:pt modelId="{FFCB341F-D39D-4FEA-87E9-101075037761}" type="pres">
      <dgm:prSet presAssocID="{127BF8E3-E072-41CC-982F-E35A3AC61B94}" presName="parTxOnly" presStyleLbl="node1" presStyleIdx="0" presStyleCnt="5" custLinFactNeighborX="-16968" custLinFactNeighborY="19624">
        <dgm:presLayoutVars>
          <dgm:chMax val="0"/>
          <dgm:chPref val="0"/>
          <dgm:bulletEnabled val="1"/>
        </dgm:presLayoutVars>
      </dgm:prSet>
      <dgm:spPr>
        <a:xfrm>
          <a:off x="0" y="0"/>
          <a:ext cx="2056043" cy="506808"/>
        </a:xfrm>
        <a:prstGeom prst="chevron">
          <a:avLst/>
        </a:prstGeom>
      </dgm:spPr>
    </dgm:pt>
    <dgm:pt modelId="{494B18D4-0ECF-49DA-B980-F37C136D7A36}" type="pres">
      <dgm:prSet presAssocID="{A5146947-14CF-4FE6-ADD8-06333B3D7B52}" presName="parTxOnlySpace" presStyleCnt="0"/>
      <dgm:spPr/>
    </dgm:pt>
    <dgm:pt modelId="{6B82F8C6-CE13-41E0-A9F1-37714B91F59B}" type="pres">
      <dgm:prSet presAssocID="{CDB960DF-0DEE-4686-AF4D-0286BD930FE1}" presName="parTxOnly" presStyleLbl="node1" presStyleIdx="1" presStyleCnt="5">
        <dgm:presLayoutVars>
          <dgm:chMax val="0"/>
          <dgm:chPref val="0"/>
          <dgm:bulletEnabled val="1"/>
        </dgm:presLayoutVars>
      </dgm:prSet>
      <dgm:spPr/>
    </dgm:pt>
    <dgm:pt modelId="{A3B1A67D-6A34-4095-8716-8B50616FE6CF}" type="pres">
      <dgm:prSet presAssocID="{A6178E25-C07A-41B6-ACCD-B1C868144D22}" presName="parTxOnlySpace" presStyleCnt="0"/>
      <dgm:spPr/>
    </dgm:pt>
    <dgm:pt modelId="{7754D223-578B-47D1-B9FE-E5FAB9860220}" type="pres">
      <dgm:prSet presAssocID="{700A4B07-38CD-417F-89E4-A930E443F1F3}" presName="parTxOnly" presStyleLbl="node1" presStyleIdx="2" presStyleCnt="5">
        <dgm:presLayoutVars>
          <dgm:chMax val="0"/>
          <dgm:chPref val="0"/>
          <dgm:bulletEnabled val="1"/>
        </dgm:presLayoutVars>
      </dgm:prSet>
      <dgm:spPr/>
    </dgm:pt>
    <dgm:pt modelId="{6FAB3A55-AB79-4751-AD85-EA5C5C52B1D4}" type="pres">
      <dgm:prSet presAssocID="{2D440BCB-F9B1-48E2-A4B5-D481DDE2A7EC}" presName="parTxOnlySpace" presStyleCnt="0"/>
      <dgm:spPr/>
    </dgm:pt>
    <dgm:pt modelId="{FF99BAE0-309C-4A98-8AE1-F9DEED5E0212}" type="pres">
      <dgm:prSet presAssocID="{899FEE17-3DCD-4737-B01D-1C301A8BC364}" presName="parTxOnly" presStyleLbl="node1" presStyleIdx="3" presStyleCnt="5">
        <dgm:presLayoutVars>
          <dgm:chMax val="0"/>
          <dgm:chPref val="0"/>
          <dgm:bulletEnabled val="1"/>
        </dgm:presLayoutVars>
      </dgm:prSet>
      <dgm:spPr/>
    </dgm:pt>
    <dgm:pt modelId="{FAEC2237-579D-4258-B7B5-24CD42A20B57}" type="pres">
      <dgm:prSet presAssocID="{EA85F547-827A-44FE-8A54-F171601AB189}" presName="parTxOnlySpace" presStyleCnt="0"/>
      <dgm:spPr/>
    </dgm:pt>
    <dgm:pt modelId="{447C1906-F5CB-4119-A121-36F23A52293A}" type="pres">
      <dgm:prSet presAssocID="{2E6FF8B4-B287-48CC-B0D5-714A4781755E}" presName="parTxOnly" presStyleLbl="node1" presStyleIdx="4" presStyleCnt="5" custLinFactX="50887" custLinFactNeighborX="100000" custLinFactNeighborY="-19160">
        <dgm:presLayoutVars>
          <dgm:chMax val="0"/>
          <dgm:chPref val="0"/>
          <dgm:bulletEnabled val="1"/>
        </dgm:presLayoutVars>
      </dgm:prSet>
      <dgm:spPr/>
    </dgm:pt>
  </dgm:ptLst>
  <dgm:cxnLst>
    <dgm:cxn modelId="{64B35F0B-8752-462E-9705-D60ACA01F41C}" type="presOf" srcId="{7CCEED5B-E964-4CC7-B0AE-6B154FF6C98A}" destId="{A28B6F26-13CD-4C99-A18F-F86C1F7D1F9A}" srcOrd="0" destOrd="0" presId="urn:microsoft.com/office/officeart/2005/8/layout/chevron1"/>
    <dgm:cxn modelId="{9756324E-3CD2-428E-9E24-3934500796CA}" srcId="{7CCEED5B-E964-4CC7-B0AE-6B154FF6C98A}" destId="{2E6FF8B4-B287-48CC-B0D5-714A4781755E}" srcOrd="4" destOrd="0" parTransId="{8CE36871-87F4-442B-BBE3-A149017D0215}" sibTransId="{03B49C3B-1B34-41E4-8EFA-C5CEA67D2C5A}"/>
    <dgm:cxn modelId="{A500D44F-8677-4033-BF98-CB7E54A1F084}" srcId="{7CCEED5B-E964-4CC7-B0AE-6B154FF6C98A}" destId="{127BF8E3-E072-41CC-982F-E35A3AC61B94}" srcOrd="0" destOrd="0" parTransId="{6B658A45-A66C-4F54-B747-3446762742B6}" sibTransId="{A5146947-14CF-4FE6-ADD8-06333B3D7B52}"/>
    <dgm:cxn modelId="{27205672-6E2D-4C90-89D4-2D28C339902E}" srcId="{7CCEED5B-E964-4CC7-B0AE-6B154FF6C98A}" destId="{899FEE17-3DCD-4737-B01D-1C301A8BC364}" srcOrd="3" destOrd="0" parTransId="{4A879CA3-B627-4B61-80D4-1A19343A971C}" sibTransId="{EA85F547-827A-44FE-8A54-F171601AB189}"/>
    <dgm:cxn modelId="{FCA7C676-4AA7-4D00-A3D1-224EF99477ED}" srcId="{7CCEED5B-E964-4CC7-B0AE-6B154FF6C98A}" destId="{CDB960DF-0DEE-4686-AF4D-0286BD930FE1}" srcOrd="1" destOrd="0" parTransId="{78049B20-AA2C-4003-835A-C3D3868B4494}" sibTransId="{A6178E25-C07A-41B6-ACCD-B1C868144D22}"/>
    <dgm:cxn modelId="{1044827C-5DA3-4044-B38C-2F84B1D9BF0F}" srcId="{7CCEED5B-E964-4CC7-B0AE-6B154FF6C98A}" destId="{700A4B07-38CD-417F-89E4-A930E443F1F3}" srcOrd="2" destOrd="0" parTransId="{63F8ABA0-AE5A-48FD-BC27-6EB49218804E}" sibTransId="{2D440BCB-F9B1-48E2-A4B5-D481DDE2A7EC}"/>
    <dgm:cxn modelId="{2B688084-25B2-4180-BBDE-59BAE3EE7932}" type="presOf" srcId="{700A4B07-38CD-417F-89E4-A930E443F1F3}" destId="{7754D223-578B-47D1-B9FE-E5FAB9860220}" srcOrd="0" destOrd="0" presId="urn:microsoft.com/office/officeart/2005/8/layout/chevron1"/>
    <dgm:cxn modelId="{82B861C2-06C2-4449-B1EF-E679C09E1430}" type="presOf" srcId="{127BF8E3-E072-41CC-982F-E35A3AC61B94}" destId="{FFCB341F-D39D-4FEA-87E9-101075037761}" srcOrd="0" destOrd="0" presId="urn:microsoft.com/office/officeart/2005/8/layout/chevron1"/>
    <dgm:cxn modelId="{0EA581D8-692C-4413-BC33-72F6311DF70B}" type="presOf" srcId="{2E6FF8B4-B287-48CC-B0D5-714A4781755E}" destId="{447C1906-F5CB-4119-A121-36F23A52293A}" srcOrd="0" destOrd="0" presId="urn:microsoft.com/office/officeart/2005/8/layout/chevron1"/>
    <dgm:cxn modelId="{5CC0B7E0-9379-4435-A648-82A6B6E75293}" type="presOf" srcId="{CDB960DF-0DEE-4686-AF4D-0286BD930FE1}" destId="{6B82F8C6-CE13-41E0-A9F1-37714B91F59B}" srcOrd="0" destOrd="0" presId="urn:microsoft.com/office/officeart/2005/8/layout/chevron1"/>
    <dgm:cxn modelId="{F8487EF3-8346-4D3C-91FF-0C94A812F4C5}" type="presOf" srcId="{899FEE17-3DCD-4737-B01D-1C301A8BC364}" destId="{FF99BAE0-309C-4A98-8AE1-F9DEED5E0212}" srcOrd="0" destOrd="0" presId="urn:microsoft.com/office/officeart/2005/8/layout/chevron1"/>
    <dgm:cxn modelId="{2CDECB16-24B0-4B8E-ABFC-BB7872966C11}" type="presParOf" srcId="{A28B6F26-13CD-4C99-A18F-F86C1F7D1F9A}" destId="{FFCB341F-D39D-4FEA-87E9-101075037761}" srcOrd="0" destOrd="0" presId="urn:microsoft.com/office/officeart/2005/8/layout/chevron1"/>
    <dgm:cxn modelId="{506B2B65-5591-403D-BAF4-79D22247ABB5}" type="presParOf" srcId="{A28B6F26-13CD-4C99-A18F-F86C1F7D1F9A}" destId="{494B18D4-0ECF-49DA-B980-F37C136D7A36}" srcOrd="1" destOrd="0" presId="urn:microsoft.com/office/officeart/2005/8/layout/chevron1"/>
    <dgm:cxn modelId="{3AE1871C-638C-40C8-9E20-AFCE7A78F92C}" type="presParOf" srcId="{A28B6F26-13CD-4C99-A18F-F86C1F7D1F9A}" destId="{6B82F8C6-CE13-41E0-A9F1-37714B91F59B}" srcOrd="2" destOrd="0" presId="urn:microsoft.com/office/officeart/2005/8/layout/chevron1"/>
    <dgm:cxn modelId="{A7920F1D-90FE-443F-A429-3F953BF1821B}" type="presParOf" srcId="{A28B6F26-13CD-4C99-A18F-F86C1F7D1F9A}" destId="{A3B1A67D-6A34-4095-8716-8B50616FE6CF}" srcOrd="3" destOrd="0" presId="urn:microsoft.com/office/officeart/2005/8/layout/chevron1"/>
    <dgm:cxn modelId="{33379F45-ABE1-4702-8142-068322A3F141}" type="presParOf" srcId="{A28B6F26-13CD-4C99-A18F-F86C1F7D1F9A}" destId="{7754D223-578B-47D1-B9FE-E5FAB9860220}" srcOrd="4" destOrd="0" presId="urn:microsoft.com/office/officeart/2005/8/layout/chevron1"/>
    <dgm:cxn modelId="{DA956574-4E1E-45B9-94FB-628F8D0004F0}" type="presParOf" srcId="{A28B6F26-13CD-4C99-A18F-F86C1F7D1F9A}" destId="{6FAB3A55-AB79-4751-AD85-EA5C5C52B1D4}" srcOrd="5" destOrd="0" presId="urn:microsoft.com/office/officeart/2005/8/layout/chevron1"/>
    <dgm:cxn modelId="{ED6A2ADE-C990-4076-8F87-7A66A14CB9DE}" type="presParOf" srcId="{A28B6F26-13CD-4C99-A18F-F86C1F7D1F9A}" destId="{FF99BAE0-309C-4A98-8AE1-F9DEED5E0212}" srcOrd="6" destOrd="0" presId="urn:microsoft.com/office/officeart/2005/8/layout/chevron1"/>
    <dgm:cxn modelId="{64542208-4FF6-4616-B533-C4175D55BD6C}" type="presParOf" srcId="{A28B6F26-13CD-4C99-A18F-F86C1F7D1F9A}" destId="{FAEC2237-579D-4258-B7B5-24CD42A20B57}" srcOrd="7" destOrd="0" presId="urn:microsoft.com/office/officeart/2005/8/layout/chevron1"/>
    <dgm:cxn modelId="{5618B50E-880B-4142-A1DB-A1D1053E390F}" type="presParOf" srcId="{A28B6F26-13CD-4C99-A18F-F86C1F7D1F9A}" destId="{447C1906-F5CB-4119-A121-36F23A52293A}" srcOrd="8" destOrd="0" presId="urn:microsoft.com/office/officeart/2005/8/layout/chevron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CCEED5B-E964-4CC7-B0AE-6B154FF6C98A}" type="doc">
      <dgm:prSet loTypeId="urn:microsoft.com/office/officeart/2005/8/layout/chevron1" loCatId="process" qsTypeId="urn:microsoft.com/office/officeart/2005/8/quickstyle/simple3" qsCatId="simple" csTypeId="urn:microsoft.com/office/officeart/2005/8/colors/accent0_1" csCatId="mainScheme" phldr="1"/>
      <dgm:spPr/>
    </dgm:pt>
    <dgm:pt modelId="{127BF8E3-E072-41CC-982F-E35A3AC61B94}">
      <dgm:prSet phldrT="[Text]">
        <dgm:style>
          <a:lnRef idx="1">
            <a:schemeClr val="accent6"/>
          </a:lnRef>
          <a:fillRef idx="2">
            <a:schemeClr val="accent6"/>
          </a:fillRef>
          <a:effectRef idx="1">
            <a:schemeClr val="accent6"/>
          </a:effectRef>
          <a:fontRef idx="minor">
            <a:schemeClr val="dk1"/>
          </a:fontRef>
        </dgm:style>
      </dgm:prSet>
      <dgm:spPr>
        <a:noFill/>
        <a:ln/>
      </dgm:spPr>
      <dgm:t>
        <a:bodyPr spcFirstLastPara="0" vert="horz" wrap="square" lIns="64008" tIns="21336" rIns="21336" bIns="21336" numCol="1" spcCol="1270" anchor="ctr" anchorCtr="0"/>
        <a:lstStyle/>
        <a:p>
          <a:r>
            <a:rPr lang="es-CO" dirty="0"/>
            <a:t>Introducción / Motivación</a:t>
          </a:r>
        </a:p>
      </dgm:t>
    </dgm:pt>
    <dgm:pt modelId="{6B658A45-A66C-4F54-B747-3446762742B6}" type="parTrans" cxnId="{A500D44F-8677-4033-BF98-CB7E54A1F084}">
      <dgm:prSet/>
      <dgm:spPr/>
      <dgm:t>
        <a:bodyPr/>
        <a:lstStyle/>
        <a:p>
          <a:endParaRPr lang="es-CO"/>
        </a:p>
      </dgm:t>
    </dgm:pt>
    <dgm:pt modelId="{A5146947-14CF-4FE6-ADD8-06333B3D7B52}" type="sibTrans" cxnId="{A500D44F-8677-4033-BF98-CB7E54A1F084}">
      <dgm:prSet/>
      <dgm:spPr/>
      <dgm:t>
        <a:bodyPr/>
        <a:lstStyle/>
        <a:p>
          <a:endParaRPr lang="es-CO"/>
        </a:p>
      </dgm:t>
    </dgm:pt>
    <dgm:pt modelId="{CDB960DF-0DEE-4686-AF4D-0286BD930FE1}">
      <dgm:prSet phldrT="[Text]"/>
      <dgm:spPr>
        <a:solidFill>
          <a:schemeClr val="bg1"/>
        </a:solidFill>
      </dgm:spPr>
      <dgm:t>
        <a:bodyPr/>
        <a:lstStyle/>
        <a:p>
          <a:r>
            <a:rPr lang="es-CO" dirty="0"/>
            <a:t>Objetivos</a:t>
          </a:r>
        </a:p>
      </dgm:t>
    </dgm:pt>
    <dgm:pt modelId="{78049B20-AA2C-4003-835A-C3D3868B4494}" type="parTrans" cxnId="{FCA7C676-4AA7-4D00-A3D1-224EF99477ED}">
      <dgm:prSet/>
      <dgm:spPr/>
      <dgm:t>
        <a:bodyPr/>
        <a:lstStyle/>
        <a:p>
          <a:endParaRPr lang="es-CO"/>
        </a:p>
      </dgm:t>
    </dgm:pt>
    <dgm:pt modelId="{A6178E25-C07A-41B6-ACCD-B1C868144D22}" type="sibTrans" cxnId="{FCA7C676-4AA7-4D00-A3D1-224EF99477ED}">
      <dgm:prSet/>
      <dgm:spPr/>
      <dgm:t>
        <a:bodyPr/>
        <a:lstStyle/>
        <a:p>
          <a:endParaRPr lang="es-CO"/>
        </a:p>
      </dgm:t>
    </dgm:pt>
    <dgm:pt modelId="{700A4B07-38CD-417F-89E4-A930E443F1F3}">
      <dgm:prSet phldrT="[Text]"/>
      <dgm:spPr>
        <a:gradFill flip="none" rotWithShape="0">
          <a:gsLst>
            <a:gs pos="0">
              <a:srgbClr val="8AB331">
                <a:tint val="66000"/>
                <a:satMod val="160000"/>
              </a:srgbClr>
            </a:gs>
            <a:gs pos="50000">
              <a:srgbClr val="8AB331">
                <a:tint val="44500"/>
                <a:satMod val="160000"/>
              </a:srgbClr>
            </a:gs>
            <a:gs pos="100000">
              <a:srgbClr val="8AB331">
                <a:tint val="23500"/>
                <a:satMod val="160000"/>
              </a:srgbClr>
            </a:gs>
          </a:gsLst>
          <a:lin ang="2700000" scaled="1"/>
          <a:tileRect/>
        </a:gradFill>
      </dgm:spPr>
      <dgm:t>
        <a:bodyPr/>
        <a:lstStyle/>
        <a:p>
          <a:r>
            <a:rPr lang="es-CO" dirty="0"/>
            <a:t>Solución</a:t>
          </a:r>
        </a:p>
      </dgm:t>
    </dgm:pt>
    <dgm:pt modelId="{63F8ABA0-AE5A-48FD-BC27-6EB49218804E}" type="parTrans" cxnId="{1044827C-5DA3-4044-B38C-2F84B1D9BF0F}">
      <dgm:prSet/>
      <dgm:spPr/>
      <dgm:t>
        <a:bodyPr/>
        <a:lstStyle/>
        <a:p>
          <a:endParaRPr lang="es-CO"/>
        </a:p>
      </dgm:t>
    </dgm:pt>
    <dgm:pt modelId="{2D440BCB-F9B1-48E2-A4B5-D481DDE2A7EC}" type="sibTrans" cxnId="{1044827C-5DA3-4044-B38C-2F84B1D9BF0F}">
      <dgm:prSet/>
      <dgm:spPr/>
      <dgm:t>
        <a:bodyPr/>
        <a:lstStyle/>
        <a:p>
          <a:endParaRPr lang="es-CO"/>
        </a:p>
      </dgm:t>
    </dgm:pt>
    <dgm:pt modelId="{899FEE17-3DCD-4737-B01D-1C301A8BC364}">
      <dgm:prSet phldrT="[Text]"/>
      <dgm:spPr/>
      <dgm:t>
        <a:bodyPr/>
        <a:lstStyle/>
        <a:p>
          <a:r>
            <a:rPr lang="es-CO" dirty="0"/>
            <a:t>Conclusiones</a:t>
          </a:r>
        </a:p>
      </dgm:t>
    </dgm:pt>
    <dgm:pt modelId="{4A879CA3-B627-4B61-80D4-1A19343A971C}" type="parTrans" cxnId="{27205672-6E2D-4C90-89D4-2D28C339902E}">
      <dgm:prSet/>
      <dgm:spPr/>
      <dgm:t>
        <a:bodyPr/>
        <a:lstStyle/>
        <a:p>
          <a:endParaRPr lang="es-CO"/>
        </a:p>
      </dgm:t>
    </dgm:pt>
    <dgm:pt modelId="{EA85F547-827A-44FE-8A54-F171601AB189}" type="sibTrans" cxnId="{27205672-6E2D-4C90-89D4-2D28C339902E}">
      <dgm:prSet/>
      <dgm:spPr/>
      <dgm:t>
        <a:bodyPr/>
        <a:lstStyle/>
        <a:p>
          <a:endParaRPr lang="es-CO"/>
        </a:p>
      </dgm:t>
    </dgm:pt>
    <dgm:pt modelId="{2E6FF8B4-B287-48CC-B0D5-714A4781755E}">
      <dgm:prSet phldrT="[Text]"/>
      <dgm:spPr/>
      <dgm:t>
        <a:bodyPr/>
        <a:lstStyle/>
        <a:p>
          <a:r>
            <a:rPr lang="es-CO" dirty="0"/>
            <a:t>Trabajo Futuro </a:t>
          </a:r>
        </a:p>
      </dgm:t>
    </dgm:pt>
    <dgm:pt modelId="{8CE36871-87F4-442B-BBE3-A149017D0215}" type="parTrans" cxnId="{9756324E-3CD2-428E-9E24-3934500796CA}">
      <dgm:prSet/>
      <dgm:spPr/>
      <dgm:t>
        <a:bodyPr/>
        <a:lstStyle/>
        <a:p>
          <a:endParaRPr lang="es-CO"/>
        </a:p>
      </dgm:t>
    </dgm:pt>
    <dgm:pt modelId="{03B49C3B-1B34-41E4-8EFA-C5CEA67D2C5A}" type="sibTrans" cxnId="{9756324E-3CD2-428E-9E24-3934500796CA}">
      <dgm:prSet/>
      <dgm:spPr/>
      <dgm:t>
        <a:bodyPr/>
        <a:lstStyle/>
        <a:p>
          <a:endParaRPr lang="es-CO"/>
        </a:p>
      </dgm:t>
    </dgm:pt>
    <dgm:pt modelId="{A28B6F26-13CD-4C99-A18F-F86C1F7D1F9A}" type="pres">
      <dgm:prSet presAssocID="{7CCEED5B-E964-4CC7-B0AE-6B154FF6C98A}" presName="Name0" presStyleCnt="0">
        <dgm:presLayoutVars>
          <dgm:dir/>
          <dgm:animLvl val="lvl"/>
          <dgm:resizeHandles val="exact"/>
        </dgm:presLayoutVars>
      </dgm:prSet>
      <dgm:spPr/>
    </dgm:pt>
    <dgm:pt modelId="{FFCB341F-D39D-4FEA-87E9-101075037761}" type="pres">
      <dgm:prSet presAssocID="{127BF8E3-E072-41CC-982F-E35A3AC61B94}" presName="parTxOnly" presStyleLbl="node1" presStyleIdx="0" presStyleCnt="5" custLinFactNeighborX="-16968" custLinFactNeighborY="19624">
        <dgm:presLayoutVars>
          <dgm:chMax val="0"/>
          <dgm:chPref val="0"/>
          <dgm:bulletEnabled val="1"/>
        </dgm:presLayoutVars>
      </dgm:prSet>
      <dgm:spPr>
        <a:xfrm>
          <a:off x="0" y="0"/>
          <a:ext cx="2056043" cy="506808"/>
        </a:xfrm>
        <a:prstGeom prst="chevron">
          <a:avLst/>
        </a:prstGeom>
      </dgm:spPr>
    </dgm:pt>
    <dgm:pt modelId="{494B18D4-0ECF-49DA-B980-F37C136D7A36}" type="pres">
      <dgm:prSet presAssocID="{A5146947-14CF-4FE6-ADD8-06333B3D7B52}" presName="parTxOnlySpace" presStyleCnt="0"/>
      <dgm:spPr/>
    </dgm:pt>
    <dgm:pt modelId="{6B82F8C6-CE13-41E0-A9F1-37714B91F59B}" type="pres">
      <dgm:prSet presAssocID="{CDB960DF-0DEE-4686-AF4D-0286BD930FE1}" presName="parTxOnly" presStyleLbl="node1" presStyleIdx="1" presStyleCnt="5">
        <dgm:presLayoutVars>
          <dgm:chMax val="0"/>
          <dgm:chPref val="0"/>
          <dgm:bulletEnabled val="1"/>
        </dgm:presLayoutVars>
      </dgm:prSet>
      <dgm:spPr/>
    </dgm:pt>
    <dgm:pt modelId="{A3B1A67D-6A34-4095-8716-8B50616FE6CF}" type="pres">
      <dgm:prSet presAssocID="{A6178E25-C07A-41B6-ACCD-B1C868144D22}" presName="parTxOnlySpace" presStyleCnt="0"/>
      <dgm:spPr/>
    </dgm:pt>
    <dgm:pt modelId="{7754D223-578B-47D1-B9FE-E5FAB9860220}" type="pres">
      <dgm:prSet presAssocID="{700A4B07-38CD-417F-89E4-A930E443F1F3}" presName="parTxOnly" presStyleLbl="node1" presStyleIdx="2" presStyleCnt="5">
        <dgm:presLayoutVars>
          <dgm:chMax val="0"/>
          <dgm:chPref val="0"/>
          <dgm:bulletEnabled val="1"/>
        </dgm:presLayoutVars>
      </dgm:prSet>
      <dgm:spPr/>
    </dgm:pt>
    <dgm:pt modelId="{6FAB3A55-AB79-4751-AD85-EA5C5C52B1D4}" type="pres">
      <dgm:prSet presAssocID="{2D440BCB-F9B1-48E2-A4B5-D481DDE2A7EC}" presName="parTxOnlySpace" presStyleCnt="0"/>
      <dgm:spPr/>
    </dgm:pt>
    <dgm:pt modelId="{FF99BAE0-309C-4A98-8AE1-F9DEED5E0212}" type="pres">
      <dgm:prSet presAssocID="{899FEE17-3DCD-4737-B01D-1C301A8BC364}" presName="parTxOnly" presStyleLbl="node1" presStyleIdx="3" presStyleCnt="5">
        <dgm:presLayoutVars>
          <dgm:chMax val="0"/>
          <dgm:chPref val="0"/>
          <dgm:bulletEnabled val="1"/>
        </dgm:presLayoutVars>
      </dgm:prSet>
      <dgm:spPr/>
    </dgm:pt>
    <dgm:pt modelId="{FAEC2237-579D-4258-B7B5-24CD42A20B57}" type="pres">
      <dgm:prSet presAssocID="{EA85F547-827A-44FE-8A54-F171601AB189}" presName="parTxOnlySpace" presStyleCnt="0"/>
      <dgm:spPr/>
    </dgm:pt>
    <dgm:pt modelId="{447C1906-F5CB-4119-A121-36F23A52293A}" type="pres">
      <dgm:prSet presAssocID="{2E6FF8B4-B287-48CC-B0D5-714A4781755E}" presName="parTxOnly" presStyleLbl="node1" presStyleIdx="4" presStyleCnt="5" custLinFactX="50887" custLinFactNeighborX="100000" custLinFactNeighborY="-19160">
        <dgm:presLayoutVars>
          <dgm:chMax val="0"/>
          <dgm:chPref val="0"/>
          <dgm:bulletEnabled val="1"/>
        </dgm:presLayoutVars>
      </dgm:prSet>
      <dgm:spPr/>
    </dgm:pt>
  </dgm:ptLst>
  <dgm:cxnLst>
    <dgm:cxn modelId="{64B35F0B-8752-462E-9705-D60ACA01F41C}" type="presOf" srcId="{7CCEED5B-E964-4CC7-B0AE-6B154FF6C98A}" destId="{A28B6F26-13CD-4C99-A18F-F86C1F7D1F9A}" srcOrd="0" destOrd="0" presId="urn:microsoft.com/office/officeart/2005/8/layout/chevron1"/>
    <dgm:cxn modelId="{9756324E-3CD2-428E-9E24-3934500796CA}" srcId="{7CCEED5B-E964-4CC7-B0AE-6B154FF6C98A}" destId="{2E6FF8B4-B287-48CC-B0D5-714A4781755E}" srcOrd="4" destOrd="0" parTransId="{8CE36871-87F4-442B-BBE3-A149017D0215}" sibTransId="{03B49C3B-1B34-41E4-8EFA-C5CEA67D2C5A}"/>
    <dgm:cxn modelId="{A500D44F-8677-4033-BF98-CB7E54A1F084}" srcId="{7CCEED5B-E964-4CC7-B0AE-6B154FF6C98A}" destId="{127BF8E3-E072-41CC-982F-E35A3AC61B94}" srcOrd="0" destOrd="0" parTransId="{6B658A45-A66C-4F54-B747-3446762742B6}" sibTransId="{A5146947-14CF-4FE6-ADD8-06333B3D7B52}"/>
    <dgm:cxn modelId="{27205672-6E2D-4C90-89D4-2D28C339902E}" srcId="{7CCEED5B-E964-4CC7-B0AE-6B154FF6C98A}" destId="{899FEE17-3DCD-4737-B01D-1C301A8BC364}" srcOrd="3" destOrd="0" parTransId="{4A879CA3-B627-4B61-80D4-1A19343A971C}" sibTransId="{EA85F547-827A-44FE-8A54-F171601AB189}"/>
    <dgm:cxn modelId="{FCA7C676-4AA7-4D00-A3D1-224EF99477ED}" srcId="{7CCEED5B-E964-4CC7-B0AE-6B154FF6C98A}" destId="{CDB960DF-0DEE-4686-AF4D-0286BD930FE1}" srcOrd="1" destOrd="0" parTransId="{78049B20-AA2C-4003-835A-C3D3868B4494}" sibTransId="{A6178E25-C07A-41B6-ACCD-B1C868144D22}"/>
    <dgm:cxn modelId="{1044827C-5DA3-4044-B38C-2F84B1D9BF0F}" srcId="{7CCEED5B-E964-4CC7-B0AE-6B154FF6C98A}" destId="{700A4B07-38CD-417F-89E4-A930E443F1F3}" srcOrd="2" destOrd="0" parTransId="{63F8ABA0-AE5A-48FD-BC27-6EB49218804E}" sibTransId="{2D440BCB-F9B1-48E2-A4B5-D481DDE2A7EC}"/>
    <dgm:cxn modelId="{2B688084-25B2-4180-BBDE-59BAE3EE7932}" type="presOf" srcId="{700A4B07-38CD-417F-89E4-A930E443F1F3}" destId="{7754D223-578B-47D1-B9FE-E5FAB9860220}" srcOrd="0" destOrd="0" presId="urn:microsoft.com/office/officeart/2005/8/layout/chevron1"/>
    <dgm:cxn modelId="{82B861C2-06C2-4449-B1EF-E679C09E1430}" type="presOf" srcId="{127BF8E3-E072-41CC-982F-E35A3AC61B94}" destId="{FFCB341F-D39D-4FEA-87E9-101075037761}" srcOrd="0" destOrd="0" presId="urn:microsoft.com/office/officeart/2005/8/layout/chevron1"/>
    <dgm:cxn modelId="{0EA581D8-692C-4413-BC33-72F6311DF70B}" type="presOf" srcId="{2E6FF8B4-B287-48CC-B0D5-714A4781755E}" destId="{447C1906-F5CB-4119-A121-36F23A52293A}" srcOrd="0" destOrd="0" presId="urn:microsoft.com/office/officeart/2005/8/layout/chevron1"/>
    <dgm:cxn modelId="{5CC0B7E0-9379-4435-A648-82A6B6E75293}" type="presOf" srcId="{CDB960DF-0DEE-4686-AF4D-0286BD930FE1}" destId="{6B82F8C6-CE13-41E0-A9F1-37714B91F59B}" srcOrd="0" destOrd="0" presId="urn:microsoft.com/office/officeart/2005/8/layout/chevron1"/>
    <dgm:cxn modelId="{F8487EF3-8346-4D3C-91FF-0C94A812F4C5}" type="presOf" srcId="{899FEE17-3DCD-4737-B01D-1C301A8BC364}" destId="{FF99BAE0-309C-4A98-8AE1-F9DEED5E0212}" srcOrd="0" destOrd="0" presId="urn:microsoft.com/office/officeart/2005/8/layout/chevron1"/>
    <dgm:cxn modelId="{2CDECB16-24B0-4B8E-ABFC-BB7872966C11}" type="presParOf" srcId="{A28B6F26-13CD-4C99-A18F-F86C1F7D1F9A}" destId="{FFCB341F-D39D-4FEA-87E9-101075037761}" srcOrd="0" destOrd="0" presId="urn:microsoft.com/office/officeart/2005/8/layout/chevron1"/>
    <dgm:cxn modelId="{506B2B65-5591-403D-BAF4-79D22247ABB5}" type="presParOf" srcId="{A28B6F26-13CD-4C99-A18F-F86C1F7D1F9A}" destId="{494B18D4-0ECF-49DA-B980-F37C136D7A36}" srcOrd="1" destOrd="0" presId="urn:microsoft.com/office/officeart/2005/8/layout/chevron1"/>
    <dgm:cxn modelId="{3AE1871C-638C-40C8-9E20-AFCE7A78F92C}" type="presParOf" srcId="{A28B6F26-13CD-4C99-A18F-F86C1F7D1F9A}" destId="{6B82F8C6-CE13-41E0-A9F1-37714B91F59B}" srcOrd="2" destOrd="0" presId="urn:microsoft.com/office/officeart/2005/8/layout/chevron1"/>
    <dgm:cxn modelId="{A7920F1D-90FE-443F-A429-3F953BF1821B}" type="presParOf" srcId="{A28B6F26-13CD-4C99-A18F-F86C1F7D1F9A}" destId="{A3B1A67D-6A34-4095-8716-8B50616FE6CF}" srcOrd="3" destOrd="0" presId="urn:microsoft.com/office/officeart/2005/8/layout/chevron1"/>
    <dgm:cxn modelId="{33379F45-ABE1-4702-8142-068322A3F141}" type="presParOf" srcId="{A28B6F26-13CD-4C99-A18F-F86C1F7D1F9A}" destId="{7754D223-578B-47D1-B9FE-E5FAB9860220}" srcOrd="4" destOrd="0" presId="urn:microsoft.com/office/officeart/2005/8/layout/chevron1"/>
    <dgm:cxn modelId="{DA956574-4E1E-45B9-94FB-628F8D0004F0}" type="presParOf" srcId="{A28B6F26-13CD-4C99-A18F-F86C1F7D1F9A}" destId="{6FAB3A55-AB79-4751-AD85-EA5C5C52B1D4}" srcOrd="5" destOrd="0" presId="urn:microsoft.com/office/officeart/2005/8/layout/chevron1"/>
    <dgm:cxn modelId="{ED6A2ADE-C990-4076-8F87-7A66A14CB9DE}" type="presParOf" srcId="{A28B6F26-13CD-4C99-A18F-F86C1F7D1F9A}" destId="{FF99BAE0-309C-4A98-8AE1-F9DEED5E0212}" srcOrd="6" destOrd="0" presId="urn:microsoft.com/office/officeart/2005/8/layout/chevron1"/>
    <dgm:cxn modelId="{64542208-4FF6-4616-B533-C4175D55BD6C}" type="presParOf" srcId="{A28B6F26-13CD-4C99-A18F-F86C1F7D1F9A}" destId="{FAEC2237-579D-4258-B7B5-24CD42A20B57}" srcOrd="7" destOrd="0" presId="urn:microsoft.com/office/officeart/2005/8/layout/chevron1"/>
    <dgm:cxn modelId="{5618B50E-880B-4142-A1DB-A1D1053E390F}" type="presParOf" srcId="{A28B6F26-13CD-4C99-A18F-F86C1F7D1F9A}" destId="{447C1906-F5CB-4119-A121-36F23A52293A}" srcOrd="8" destOrd="0" presId="urn:microsoft.com/office/officeart/2005/8/layout/chevron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CCEED5B-E964-4CC7-B0AE-6B154FF6C98A}" type="doc">
      <dgm:prSet loTypeId="urn:microsoft.com/office/officeart/2005/8/layout/chevron1" loCatId="process" qsTypeId="urn:microsoft.com/office/officeart/2005/8/quickstyle/simple3" qsCatId="simple" csTypeId="urn:microsoft.com/office/officeart/2005/8/colors/accent0_1" csCatId="mainScheme" phldr="1"/>
      <dgm:spPr/>
    </dgm:pt>
    <dgm:pt modelId="{127BF8E3-E072-41CC-982F-E35A3AC61B94}">
      <dgm:prSet phldrT="[Text]">
        <dgm:style>
          <a:lnRef idx="1">
            <a:schemeClr val="accent6"/>
          </a:lnRef>
          <a:fillRef idx="2">
            <a:schemeClr val="accent6"/>
          </a:fillRef>
          <a:effectRef idx="1">
            <a:schemeClr val="accent6"/>
          </a:effectRef>
          <a:fontRef idx="minor">
            <a:schemeClr val="dk1"/>
          </a:fontRef>
        </dgm:style>
      </dgm:prSet>
      <dgm:spPr>
        <a:noFill/>
        <a:ln/>
      </dgm:spPr>
      <dgm:t>
        <a:bodyPr spcFirstLastPara="0" vert="horz" wrap="square" lIns="64008" tIns="21336" rIns="21336" bIns="21336" numCol="1" spcCol="1270" anchor="ctr" anchorCtr="0"/>
        <a:lstStyle/>
        <a:p>
          <a:r>
            <a:rPr lang="es-CO" dirty="0"/>
            <a:t>Introducción / Motivación</a:t>
          </a:r>
        </a:p>
      </dgm:t>
    </dgm:pt>
    <dgm:pt modelId="{6B658A45-A66C-4F54-B747-3446762742B6}" type="parTrans" cxnId="{A500D44F-8677-4033-BF98-CB7E54A1F084}">
      <dgm:prSet/>
      <dgm:spPr/>
      <dgm:t>
        <a:bodyPr/>
        <a:lstStyle/>
        <a:p>
          <a:endParaRPr lang="es-CO"/>
        </a:p>
      </dgm:t>
    </dgm:pt>
    <dgm:pt modelId="{A5146947-14CF-4FE6-ADD8-06333B3D7B52}" type="sibTrans" cxnId="{A500D44F-8677-4033-BF98-CB7E54A1F084}">
      <dgm:prSet/>
      <dgm:spPr/>
      <dgm:t>
        <a:bodyPr/>
        <a:lstStyle/>
        <a:p>
          <a:endParaRPr lang="es-CO"/>
        </a:p>
      </dgm:t>
    </dgm:pt>
    <dgm:pt modelId="{CDB960DF-0DEE-4686-AF4D-0286BD930FE1}">
      <dgm:prSet phldrT="[Text]"/>
      <dgm:spPr>
        <a:solidFill>
          <a:schemeClr val="bg1"/>
        </a:solidFill>
      </dgm:spPr>
      <dgm:t>
        <a:bodyPr/>
        <a:lstStyle/>
        <a:p>
          <a:r>
            <a:rPr lang="es-CO" dirty="0"/>
            <a:t>Objetivos</a:t>
          </a:r>
        </a:p>
      </dgm:t>
    </dgm:pt>
    <dgm:pt modelId="{78049B20-AA2C-4003-835A-C3D3868B4494}" type="parTrans" cxnId="{FCA7C676-4AA7-4D00-A3D1-224EF99477ED}">
      <dgm:prSet/>
      <dgm:spPr/>
      <dgm:t>
        <a:bodyPr/>
        <a:lstStyle/>
        <a:p>
          <a:endParaRPr lang="es-CO"/>
        </a:p>
      </dgm:t>
    </dgm:pt>
    <dgm:pt modelId="{A6178E25-C07A-41B6-ACCD-B1C868144D22}" type="sibTrans" cxnId="{FCA7C676-4AA7-4D00-A3D1-224EF99477ED}">
      <dgm:prSet/>
      <dgm:spPr/>
      <dgm:t>
        <a:bodyPr/>
        <a:lstStyle/>
        <a:p>
          <a:endParaRPr lang="es-CO"/>
        </a:p>
      </dgm:t>
    </dgm:pt>
    <dgm:pt modelId="{700A4B07-38CD-417F-89E4-A930E443F1F3}">
      <dgm:prSet phldrT="[Text]"/>
      <dgm:spPr>
        <a:gradFill flip="none" rotWithShape="0">
          <a:gsLst>
            <a:gs pos="0">
              <a:srgbClr val="8AB331">
                <a:tint val="66000"/>
                <a:satMod val="160000"/>
              </a:srgbClr>
            </a:gs>
            <a:gs pos="50000">
              <a:srgbClr val="8AB331">
                <a:tint val="44500"/>
                <a:satMod val="160000"/>
              </a:srgbClr>
            </a:gs>
            <a:gs pos="100000">
              <a:srgbClr val="8AB331">
                <a:tint val="23500"/>
                <a:satMod val="160000"/>
              </a:srgbClr>
            </a:gs>
          </a:gsLst>
          <a:lin ang="2700000" scaled="1"/>
          <a:tileRect/>
        </a:gradFill>
      </dgm:spPr>
      <dgm:t>
        <a:bodyPr/>
        <a:lstStyle/>
        <a:p>
          <a:r>
            <a:rPr lang="es-CO" dirty="0"/>
            <a:t>Solución</a:t>
          </a:r>
        </a:p>
      </dgm:t>
    </dgm:pt>
    <dgm:pt modelId="{63F8ABA0-AE5A-48FD-BC27-6EB49218804E}" type="parTrans" cxnId="{1044827C-5DA3-4044-B38C-2F84B1D9BF0F}">
      <dgm:prSet/>
      <dgm:spPr/>
      <dgm:t>
        <a:bodyPr/>
        <a:lstStyle/>
        <a:p>
          <a:endParaRPr lang="es-CO"/>
        </a:p>
      </dgm:t>
    </dgm:pt>
    <dgm:pt modelId="{2D440BCB-F9B1-48E2-A4B5-D481DDE2A7EC}" type="sibTrans" cxnId="{1044827C-5DA3-4044-B38C-2F84B1D9BF0F}">
      <dgm:prSet/>
      <dgm:spPr/>
      <dgm:t>
        <a:bodyPr/>
        <a:lstStyle/>
        <a:p>
          <a:endParaRPr lang="es-CO"/>
        </a:p>
      </dgm:t>
    </dgm:pt>
    <dgm:pt modelId="{899FEE17-3DCD-4737-B01D-1C301A8BC364}">
      <dgm:prSet phldrT="[Text]"/>
      <dgm:spPr/>
      <dgm:t>
        <a:bodyPr/>
        <a:lstStyle/>
        <a:p>
          <a:r>
            <a:rPr lang="es-CO" dirty="0"/>
            <a:t>Conclusiones</a:t>
          </a:r>
        </a:p>
      </dgm:t>
    </dgm:pt>
    <dgm:pt modelId="{4A879CA3-B627-4B61-80D4-1A19343A971C}" type="parTrans" cxnId="{27205672-6E2D-4C90-89D4-2D28C339902E}">
      <dgm:prSet/>
      <dgm:spPr/>
      <dgm:t>
        <a:bodyPr/>
        <a:lstStyle/>
        <a:p>
          <a:endParaRPr lang="es-CO"/>
        </a:p>
      </dgm:t>
    </dgm:pt>
    <dgm:pt modelId="{EA85F547-827A-44FE-8A54-F171601AB189}" type="sibTrans" cxnId="{27205672-6E2D-4C90-89D4-2D28C339902E}">
      <dgm:prSet/>
      <dgm:spPr/>
      <dgm:t>
        <a:bodyPr/>
        <a:lstStyle/>
        <a:p>
          <a:endParaRPr lang="es-CO"/>
        </a:p>
      </dgm:t>
    </dgm:pt>
    <dgm:pt modelId="{2E6FF8B4-B287-48CC-B0D5-714A4781755E}">
      <dgm:prSet phldrT="[Text]"/>
      <dgm:spPr/>
      <dgm:t>
        <a:bodyPr/>
        <a:lstStyle/>
        <a:p>
          <a:r>
            <a:rPr lang="es-CO" dirty="0"/>
            <a:t>Trabajo Futuro </a:t>
          </a:r>
        </a:p>
      </dgm:t>
    </dgm:pt>
    <dgm:pt modelId="{8CE36871-87F4-442B-BBE3-A149017D0215}" type="parTrans" cxnId="{9756324E-3CD2-428E-9E24-3934500796CA}">
      <dgm:prSet/>
      <dgm:spPr/>
      <dgm:t>
        <a:bodyPr/>
        <a:lstStyle/>
        <a:p>
          <a:endParaRPr lang="es-CO"/>
        </a:p>
      </dgm:t>
    </dgm:pt>
    <dgm:pt modelId="{03B49C3B-1B34-41E4-8EFA-C5CEA67D2C5A}" type="sibTrans" cxnId="{9756324E-3CD2-428E-9E24-3934500796CA}">
      <dgm:prSet/>
      <dgm:spPr/>
      <dgm:t>
        <a:bodyPr/>
        <a:lstStyle/>
        <a:p>
          <a:endParaRPr lang="es-CO"/>
        </a:p>
      </dgm:t>
    </dgm:pt>
    <dgm:pt modelId="{A28B6F26-13CD-4C99-A18F-F86C1F7D1F9A}" type="pres">
      <dgm:prSet presAssocID="{7CCEED5B-E964-4CC7-B0AE-6B154FF6C98A}" presName="Name0" presStyleCnt="0">
        <dgm:presLayoutVars>
          <dgm:dir/>
          <dgm:animLvl val="lvl"/>
          <dgm:resizeHandles val="exact"/>
        </dgm:presLayoutVars>
      </dgm:prSet>
      <dgm:spPr/>
    </dgm:pt>
    <dgm:pt modelId="{FFCB341F-D39D-4FEA-87E9-101075037761}" type="pres">
      <dgm:prSet presAssocID="{127BF8E3-E072-41CC-982F-E35A3AC61B94}" presName="parTxOnly" presStyleLbl="node1" presStyleIdx="0" presStyleCnt="5" custLinFactNeighborX="-16968" custLinFactNeighborY="19624">
        <dgm:presLayoutVars>
          <dgm:chMax val="0"/>
          <dgm:chPref val="0"/>
          <dgm:bulletEnabled val="1"/>
        </dgm:presLayoutVars>
      </dgm:prSet>
      <dgm:spPr>
        <a:xfrm>
          <a:off x="0" y="0"/>
          <a:ext cx="2056043" cy="506808"/>
        </a:xfrm>
        <a:prstGeom prst="chevron">
          <a:avLst/>
        </a:prstGeom>
      </dgm:spPr>
    </dgm:pt>
    <dgm:pt modelId="{494B18D4-0ECF-49DA-B980-F37C136D7A36}" type="pres">
      <dgm:prSet presAssocID="{A5146947-14CF-4FE6-ADD8-06333B3D7B52}" presName="parTxOnlySpace" presStyleCnt="0"/>
      <dgm:spPr/>
    </dgm:pt>
    <dgm:pt modelId="{6B82F8C6-CE13-41E0-A9F1-37714B91F59B}" type="pres">
      <dgm:prSet presAssocID="{CDB960DF-0DEE-4686-AF4D-0286BD930FE1}" presName="parTxOnly" presStyleLbl="node1" presStyleIdx="1" presStyleCnt="5">
        <dgm:presLayoutVars>
          <dgm:chMax val="0"/>
          <dgm:chPref val="0"/>
          <dgm:bulletEnabled val="1"/>
        </dgm:presLayoutVars>
      </dgm:prSet>
      <dgm:spPr/>
    </dgm:pt>
    <dgm:pt modelId="{A3B1A67D-6A34-4095-8716-8B50616FE6CF}" type="pres">
      <dgm:prSet presAssocID="{A6178E25-C07A-41B6-ACCD-B1C868144D22}" presName="parTxOnlySpace" presStyleCnt="0"/>
      <dgm:spPr/>
    </dgm:pt>
    <dgm:pt modelId="{7754D223-578B-47D1-B9FE-E5FAB9860220}" type="pres">
      <dgm:prSet presAssocID="{700A4B07-38CD-417F-89E4-A930E443F1F3}" presName="parTxOnly" presStyleLbl="node1" presStyleIdx="2" presStyleCnt="5">
        <dgm:presLayoutVars>
          <dgm:chMax val="0"/>
          <dgm:chPref val="0"/>
          <dgm:bulletEnabled val="1"/>
        </dgm:presLayoutVars>
      </dgm:prSet>
      <dgm:spPr/>
    </dgm:pt>
    <dgm:pt modelId="{6FAB3A55-AB79-4751-AD85-EA5C5C52B1D4}" type="pres">
      <dgm:prSet presAssocID="{2D440BCB-F9B1-48E2-A4B5-D481DDE2A7EC}" presName="parTxOnlySpace" presStyleCnt="0"/>
      <dgm:spPr/>
    </dgm:pt>
    <dgm:pt modelId="{FF99BAE0-309C-4A98-8AE1-F9DEED5E0212}" type="pres">
      <dgm:prSet presAssocID="{899FEE17-3DCD-4737-B01D-1C301A8BC364}" presName="parTxOnly" presStyleLbl="node1" presStyleIdx="3" presStyleCnt="5">
        <dgm:presLayoutVars>
          <dgm:chMax val="0"/>
          <dgm:chPref val="0"/>
          <dgm:bulletEnabled val="1"/>
        </dgm:presLayoutVars>
      </dgm:prSet>
      <dgm:spPr/>
    </dgm:pt>
    <dgm:pt modelId="{FAEC2237-579D-4258-B7B5-24CD42A20B57}" type="pres">
      <dgm:prSet presAssocID="{EA85F547-827A-44FE-8A54-F171601AB189}" presName="parTxOnlySpace" presStyleCnt="0"/>
      <dgm:spPr/>
    </dgm:pt>
    <dgm:pt modelId="{447C1906-F5CB-4119-A121-36F23A52293A}" type="pres">
      <dgm:prSet presAssocID="{2E6FF8B4-B287-48CC-B0D5-714A4781755E}" presName="parTxOnly" presStyleLbl="node1" presStyleIdx="4" presStyleCnt="5" custLinFactX="50887" custLinFactNeighborX="100000" custLinFactNeighborY="-19160">
        <dgm:presLayoutVars>
          <dgm:chMax val="0"/>
          <dgm:chPref val="0"/>
          <dgm:bulletEnabled val="1"/>
        </dgm:presLayoutVars>
      </dgm:prSet>
      <dgm:spPr/>
    </dgm:pt>
  </dgm:ptLst>
  <dgm:cxnLst>
    <dgm:cxn modelId="{64B35F0B-8752-462E-9705-D60ACA01F41C}" type="presOf" srcId="{7CCEED5B-E964-4CC7-B0AE-6B154FF6C98A}" destId="{A28B6F26-13CD-4C99-A18F-F86C1F7D1F9A}" srcOrd="0" destOrd="0" presId="urn:microsoft.com/office/officeart/2005/8/layout/chevron1"/>
    <dgm:cxn modelId="{9756324E-3CD2-428E-9E24-3934500796CA}" srcId="{7CCEED5B-E964-4CC7-B0AE-6B154FF6C98A}" destId="{2E6FF8B4-B287-48CC-B0D5-714A4781755E}" srcOrd="4" destOrd="0" parTransId="{8CE36871-87F4-442B-BBE3-A149017D0215}" sibTransId="{03B49C3B-1B34-41E4-8EFA-C5CEA67D2C5A}"/>
    <dgm:cxn modelId="{A500D44F-8677-4033-BF98-CB7E54A1F084}" srcId="{7CCEED5B-E964-4CC7-B0AE-6B154FF6C98A}" destId="{127BF8E3-E072-41CC-982F-E35A3AC61B94}" srcOrd="0" destOrd="0" parTransId="{6B658A45-A66C-4F54-B747-3446762742B6}" sibTransId="{A5146947-14CF-4FE6-ADD8-06333B3D7B52}"/>
    <dgm:cxn modelId="{27205672-6E2D-4C90-89D4-2D28C339902E}" srcId="{7CCEED5B-E964-4CC7-B0AE-6B154FF6C98A}" destId="{899FEE17-3DCD-4737-B01D-1C301A8BC364}" srcOrd="3" destOrd="0" parTransId="{4A879CA3-B627-4B61-80D4-1A19343A971C}" sibTransId="{EA85F547-827A-44FE-8A54-F171601AB189}"/>
    <dgm:cxn modelId="{FCA7C676-4AA7-4D00-A3D1-224EF99477ED}" srcId="{7CCEED5B-E964-4CC7-B0AE-6B154FF6C98A}" destId="{CDB960DF-0DEE-4686-AF4D-0286BD930FE1}" srcOrd="1" destOrd="0" parTransId="{78049B20-AA2C-4003-835A-C3D3868B4494}" sibTransId="{A6178E25-C07A-41B6-ACCD-B1C868144D22}"/>
    <dgm:cxn modelId="{1044827C-5DA3-4044-B38C-2F84B1D9BF0F}" srcId="{7CCEED5B-E964-4CC7-B0AE-6B154FF6C98A}" destId="{700A4B07-38CD-417F-89E4-A930E443F1F3}" srcOrd="2" destOrd="0" parTransId="{63F8ABA0-AE5A-48FD-BC27-6EB49218804E}" sibTransId="{2D440BCB-F9B1-48E2-A4B5-D481DDE2A7EC}"/>
    <dgm:cxn modelId="{2B688084-25B2-4180-BBDE-59BAE3EE7932}" type="presOf" srcId="{700A4B07-38CD-417F-89E4-A930E443F1F3}" destId="{7754D223-578B-47D1-B9FE-E5FAB9860220}" srcOrd="0" destOrd="0" presId="urn:microsoft.com/office/officeart/2005/8/layout/chevron1"/>
    <dgm:cxn modelId="{82B861C2-06C2-4449-B1EF-E679C09E1430}" type="presOf" srcId="{127BF8E3-E072-41CC-982F-E35A3AC61B94}" destId="{FFCB341F-D39D-4FEA-87E9-101075037761}" srcOrd="0" destOrd="0" presId="urn:microsoft.com/office/officeart/2005/8/layout/chevron1"/>
    <dgm:cxn modelId="{0EA581D8-692C-4413-BC33-72F6311DF70B}" type="presOf" srcId="{2E6FF8B4-B287-48CC-B0D5-714A4781755E}" destId="{447C1906-F5CB-4119-A121-36F23A52293A}" srcOrd="0" destOrd="0" presId="urn:microsoft.com/office/officeart/2005/8/layout/chevron1"/>
    <dgm:cxn modelId="{5CC0B7E0-9379-4435-A648-82A6B6E75293}" type="presOf" srcId="{CDB960DF-0DEE-4686-AF4D-0286BD930FE1}" destId="{6B82F8C6-CE13-41E0-A9F1-37714B91F59B}" srcOrd="0" destOrd="0" presId="urn:microsoft.com/office/officeart/2005/8/layout/chevron1"/>
    <dgm:cxn modelId="{F8487EF3-8346-4D3C-91FF-0C94A812F4C5}" type="presOf" srcId="{899FEE17-3DCD-4737-B01D-1C301A8BC364}" destId="{FF99BAE0-309C-4A98-8AE1-F9DEED5E0212}" srcOrd="0" destOrd="0" presId="urn:microsoft.com/office/officeart/2005/8/layout/chevron1"/>
    <dgm:cxn modelId="{2CDECB16-24B0-4B8E-ABFC-BB7872966C11}" type="presParOf" srcId="{A28B6F26-13CD-4C99-A18F-F86C1F7D1F9A}" destId="{FFCB341F-D39D-4FEA-87E9-101075037761}" srcOrd="0" destOrd="0" presId="urn:microsoft.com/office/officeart/2005/8/layout/chevron1"/>
    <dgm:cxn modelId="{506B2B65-5591-403D-BAF4-79D22247ABB5}" type="presParOf" srcId="{A28B6F26-13CD-4C99-A18F-F86C1F7D1F9A}" destId="{494B18D4-0ECF-49DA-B980-F37C136D7A36}" srcOrd="1" destOrd="0" presId="urn:microsoft.com/office/officeart/2005/8/layout/chevron1"/>
    <dgm:cxn modelId="{3AE1871C-638C-40C8-9E20-AFCE7A78F92C}" type="presParOf" srcId="{A28B6F26-13CD-4C99-A18F-F86C1F7D1F9A}" destId="{6B82F8C6-CE13-41E0-A9F1-37714B91F59B}" srcOrd="2" destOrd="0" presId="urn:microsoft.com/office/officeart/2005/8/layout/chevron1"/>
    <dgm:cxn modelId="{A7920F1D-90FE-443F-A429-3F953BF1821B}" type="presParOf" srcId="{A28B6F26-13CD-4C99-A18F-F86C1F7D1F9A}" destId="{A3B1A67D-6A34-4095-8716-8B50616FE6CF}" srcOrd="3" destOrd="0" presId="urn:microsoft.com/office/officeart/2005/8/layout/chevron1"/>
    <dgm:cxn modelId="{33379F45-ABE1-4702-8142-068322A3F141}" type="presParOf" srcId="{A28B6F26-13CD-4C99-A18F-F86C1F7D1F9A}" destId="{7754D223-578B-47D1-B9FE-E5FAB9860220}" srcOrd="4" destOrd="0" presId="urn:microsoft.com/office/officeart/2005/8/layout/chevron1"/>
    <dgm:cxn modelId="{DA956574-4E1E-45B9-94FB-628F8D0004F0}" type="presParOf" srcId="{A28B6F26-13CD-4C99-A18F-F86C1F7D1F9A}" destId="{6FAB3A55-AB79-4751-AD85-EA5C5C52B1D4}" srcOrd="5" destOrd="0" presId="urn:microsoft.com/office/officeart/2005/8/layout/chevron1"/>
    <dgm:cxn modelId="{ED6A2ADE-C990-4076-8F87-7A66A14CB9DE}" type="presParOf" srcId="{A28B6F26-13CD-4C99-A18F-F86C1F7D1F9A}" destId="{FF99BAE0-309C-4A98-8AE1-F9DEED5E0212}" srcOrd="6" destOrd="0" presId="urn:microsoft.com/office/officeart/2005/8/layout/chevron1"/>
    <dgm:cxn modelId="{64542208-4FF6-4616-B533-C4175D55BD6C}" type="presParOf" srcId="{A28B6F26-13CD-4C99-A18F-F86C1F7D1F9A}" destId="{FAEC2237-579D-4258-B7B5-24CD42A20B57}" srcOrd="7" destOrd="0" presId="urn:microsoft.com/office/officeart/2005/8/layout/chevron1"/>
    <dgm:cxn modelId="{5618B50E-880B-4142-A1DB-A1D1053E390F}" type="presParOf" srcId="{A28B6F26-13CD-4C99-A18F-F86C1F7D1F9A}" destId="{447C1906-F5CB-4119-A121-36F23A52293A}" srcOrd="8" destOrd="0" presId="urn:microsoft.com/office/officeart/2005/8/layout/chevron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CCEED5B-E964-4CC7-B0AE-6B154FF6C98A}" type="doc">
      <dgm:prSet loTypeId="urn:microsoft.com/office/officeart/2005/8/layout/chevron1" loCatId="process" qsTypeId="urn:microsoft.com/office/officeart/2005/8/quickstyle/simple3" qsCatId="simple" csTypeId="urn:microsoft.com/office/officeart/2005/8/colors/accent0_1" csCatId="mainScheme" phldr="1"/>
      <dgm:spPr/>
    </dgm:pt>
    <dgm:pt modelId="{127BF8E3-E072-41CC-982F-E35A3AC61B94}">
      <dgm:prSet phldrT="[Text]">
        <dgm:style>
          <a:lnRef idx="1">
            <a:schemeClr val="accent6"/>
          </a:lnRef>
          <a:fillRef idx="2">
            <a:schemeClr val="accent6"/>
          </a:fillRef>
          <a:effectRef idx="1">
            <a:schemeClr val="accent6"/>
          </a:effectRef>
          <a:fontRef idx="minor">
            <a:schemeClr val="dk1"/>
          </a:fontRef>
        </dgm:style>
      </dgm:prSet>
      <dgm:spPr>
        <a:noFill/>
        <a:ln/>
      </dgm:spPr>
      <dgm:t>
        <a:bodyPr spcFirstLastPara="0" vert="horz" wrap="square" lIns="64008" tIns="21336" rIns="21336" bIns="21336" numCol="1" spcCol="1270" anchor="ctr" anchorCtr="0"/>
        <a:lstStyle/>
        <a:p>
          <a:r>
            <a:rPr lang="es-CO" dirty="0"/>
            <a:t>Introducción / Motivación</a:t>
          </a:r>
        </a:p>
      </dgm:t>
    </dgm:pt>
    <dgm:pt modelId="{6B658A45-A66C-4F54-B747-3446762742B6}" type="parTrans" cxnId="{A500D44F-8677-4033-BF98-CB7E54A1F084}">
      <dgm:prSet/>
      <dgm:spPr/>
      <dgm:t>
        <a:bodyPr/>
        <a:lstStyle/>
        <a:p>
          <a:endParaRPr lang="es-CO"/>
        </a:p>
      </dgm:t>
    </dgm:pt>
    <dgm:pt modelId="{A5146947-14CF-4FE6-ADD8-06333B3D7B52}" type="sibTrans" cxnId="{A500D44F-8677-4033-BF98-CB7E54A1F084}">
      <dgm:prSet/>
      <dgm:spPr/>
      <dgm:t>
        <a:bodyPr/>
        <a:lstStyle/>
        <a:p>
          <a:endParaRPr lang="es-CO"/>
        </a:p>
      </dgm:t>
    </dgm:pt>
    <dgm:pt modelId="{CDB960DF-0DEE-4686-AF4D-0286BD930FE1}">
      <dgm:prSet phldrT="[Text]"/>
      <dgm:spPr>
        <a:solidFill>
          <a:schemeClr val="bg1"/>
        </a:solidFill>
      </dgm:spPr>
      <dgm:t>
        <a:bodyPr/>
        <a:lstStyle/>
        <a:p>
          <a:r>
            <a:rPr lang="es-CO" dirty="0"/>
            <a:t>Objetivos</a:t>
          </a:r>
        </a:p>
      </dgm:t>
    </dgm:pt>
    <dgm:pt modelId="{78049B20-AA2C-4003-835A-C3D3868B4494}" type="parTrans" cxnId="{FCA7C676-4AA7-4D00-A3D1-224EF99477ED}">
      <dgm:prSet/>
      <dgm:spPr/>
      <dgm:t>
        <a:bodyPr/>
        <a:lstStyle/>
        <a:p>
          <a:endParaRPr lang="es-CO"/>
        </a:p>
      </dgm:t>
    </dgm:pt>
    <dgm:pt modelId="{A6178E25-C07A-41B6-ACCD-B1C868144D22}" type="sibTrans" cxnId="{FCA7C676-4AA7-4D00-A3D1-224EF99477ED}">
      <dgm:prSet/>
      <dgm:spPr/>
      <dgm:t>
        <a:bodyPr/>
        <a:lstStyle/>
        <a:p>
          <a:endParaRPr lang="es-CO"/>
        </a:p>
      </dgm:t>
    </dgm:pt>
    <dgm:pt modelId="{700A4B07-38CD-417F-89E4-A930E443F1F3}">
      <dgm:prSet phldrT="[Text]"/>
      <dgm:spPr>
        <a:solidFill>
          <a:schemeClr val="bg1"/>
        </a:solidFill>
      </dgm:spPr>
      <dgm:t>
        <a:bodyPr/>
        <a:lstStyle/>
        <a:p>
          <a:r>
            <a:rPr lang="es-CO" dirty="0"/>
            <a:t>Solución</a:t>
          </a:r>
        </a:p>
      </dgm:t>
    </dgm:pt>
    <dgm:pt modelId="{63F8ABA0-AE5A-48FD-BC27-6EB49218804E}" type="parTrans" cxnId="{1044827C-5DA3-4044-B38C-2F84B1D9BF0F}">
      <dgm:prSet/>
      <dgm:spPr/>
      <dgm:t>
        <a:bodyPr/>
        <a:lstStyle/>
        <a:p>
          <a:endParaRPr lang="es-CO"/>
        </a:p>
      </dgm:t>
    </dgm:pt>
    <dgm:pt modelId="{2D440BCB-F9B1-48E2-A4B5-D481DDE2A7EC}" type="sibTrans" cxnId="{1044827C-5DA3-4044-B38C-2F84B1D9BF0F}">
      <dgm:prSet/>
      <dgm:spPr/>
      <dgm:t>
        <a:bodyPr/>
        <a:lstStyle/>
        <a:p>
          <a:endParaRPr lang="es-CO"/>
        </a:p>
      </dgm:t>
    </dgm:pt>
    <dgm:pt modelId="{899FEE17-3DCD-4737-B01D-1C301A8BC364}">
      <dgm:prSet phldrT="[Text]"/>
      <dgm:spPr>
        <a:gradFill flip="none" rotWithShape="0">
          <a:gsLst>
            <a:gs pos="0">
              <a:srgbClr val="8AB331">
                <a:tint val="66000"/>
                <a:satMod val="160000"/>
              </a:srgbClr>
            </a:gs>
            <a:gs pos="50000">
              <a:srgbClr val="8AB331">
                <a:tint val="44500"/>
                <a:satMod val="160000"/>
              </a:srgbClr>
            </a:gs>
            <a:gs pos="100000">
              <a:srgbClr val="8AB331">
                <a:tint val="23500"/>
                <a:satMod val="160000"/>
              </a:srgbClr>
            </a:gs>
          </a:gsLst>
          <a:lin ang="2700000" scaled="1"/>
          <a:tileRect/>
        </a:gradFill>
      </dgm:spPr>
      <dgm:t>
        <a:bodyPr/>
        <a:lstStyle/>
        <a:p>
          <a:r>
            <a:rPr lang="es-CO" dirty="0"/>
            <a:t>Conclusiones</a:t>
          </a:r>
        </a:p>
      </dgm:t>
    </dgm:pt>
    <dgm:pt modelId="{4A879CA3-B627-4B61-80D4-1A19343A971C}" type="parTrans" cxnId="{27205672-6E2D-4C90-89D4-2D28C339902E}">
      <dgm:prSet/>
      <dgm:spPr/>
      <dgm:t>
        <a:bodyPr/>
        <a:lstStyle/>
        <a:p>
          <a:endParaRPr lang="es-CO"/>
        </a:p>
      </dgm:t>
    </dgm:pt>
    <dgm:pt modelId="{EA85F547-827A-44FE-8A54-F171601AB189}" type="sibTrans" cxnId="{27205672-6E2D-4C90-89D4-2D28C339902E}">
      <dgm:prSet/>
      <dgm:spPr/>
      <dgm:t>
        <a:bodyPr/>
        <a:lstStyle/>
        <a:p>
          <a:endParaRPr lang="es-CO"/>
        </a:p>
      </dgm:t>
    </dgm:pt>
    <dgm:pt modelId="{2E6FF8B4-B287-48CC-B0D5-714A4781755E}">
      <dgm:prSet phldrT="[Text]"/>
      <dgm:spPr/>
      <dgm:t>
        <a:bodyPr/>
        <a:lstStyle/>
        <a:p>
          <a:r>
            <a:rPr lang="es-CO" dirty="0"/>
            <a:t>Trabajo Futuro </a:t>
          </a:r>
        </a:p>
      </dgm:t>
    </dgm:pt>
    <dgm:pt modelId="{8CE36871-87F4-442B-BBE3-A149017D0215}" type="parTrans" cxnId="{9756324E-3CD2-428E-9E24-3934500796CA}">
      <dgm:prSet/>
      <dgm:spPr/>
      <dgm:t>
        <a:bodyPr/>
        <a:lstStyle/>
        <a:p>
          <a:endParaRPr lang="es-CO"/>
        </a:p>
      </dgm:t>
    </dgm:pt>
    <dgm:pt modelId="{03B49C3B-1B34-41E4-8EFA-C5CEA67D2C5A}" type="sibTrans" cxnId="{9756324E-3CD2-428E-9E24-3934500796CA}">
      <dgm:prSet/>
      <dgm:spPr/>
      <dgm:t>
        <a:bodyPr/>
        <a:lstStyle/>
        <a:p>
          <a:endParaRPr lang="es-CO"/>
        </a:p>
      </dgm:t>
    </dgm:pt>
    <dgm:pt modelId="{A28B6F26-13CD-4C99-A18F-F86C1F7D1F9A}" type="pres">
      <dgm:prSet presAssocID="{7CCEED5B-E964-4CC7-B0AE-6B154FF6C98A}" presName="Name0" presStyleCnt="0">
        <dgm:presLayoutVars>
          <dgm:dir/>
          <dgm:animLvl val="lvl"/>
          <dgm:resizeHandles val="exact"/>
        </dgm:presLayoutVars>
      </dgm:prSet>
      <dgm:spPr/>
    </dgm:pt>
    <dgm:pt modelId="{FFCB341F-D39D-4FEA-87E9-101075037761}" type="pres">
      <dgm:prSet presAssocID="{127BF8E3-E072-41CC-982F-E35A3AC61B94}" presName="parTxOnly" presStyleLbl="node1" presStyleIdx="0" presStyleCnt="5" custLinFactNeighborX="-16968" custLinFactNeighborY="19624">
        <dgm:presLayoutVars>
          <dgm:chMax val="0"/>
          <dgm:chPref val="0"/>
          <dgm:bulletEnabled val="1"/>
        </dgm:presLayoutVars>
      </dgm:prSet>
      <dgm:spPr>
        <a:xfrm>
          <a:off x="0" y="0"/>
          <a:ext cx="2056043" cy="506808"/>
        </a:xfrm>
        <a:prstGeom prst="chevron">
          <a:avLst/>
        </a:prstGeom>
      </dgm:spPr>
    </dgm:pt>
    <dgm:pt modelId="{494B18D4-0ECF-49DA-B980-F37C136D7A36}" type="pres">
      <dgm:prSet presAssocID="{A5146947-14CF-4FE6-ADD8-06333B3D7B52}" presName="parTxOnlySpace" presStyleCnt="0"/>
      <dgm:spPr/>
    </dgm:pt>
    <dgm:pt modelId="{6B82F8C6-CE13-41E0-A9F1-37714B91F59B}" type="pres">
      <dgm:prSet presAssocID="{CDB960DF-0DEE-4686-AF4D-0286BD930FE1}" presName="parTxOnly" presStyleLbl="node1" presStyleIdx="1" presStyleCnt="5">
        <dgm:presLayoutVars>
          <dgm:chMax val="0"/>
          <dgm:chPref val="0"/>
          <dgm:bulletEnabled val="1"/>
        </dgm:presLayoutVars>
      </dgm:prSet>
      <dgm:spPr/>
    </dgm:pt>
    <dgm:pt modelId="{A3B1A67D-6A34-4095-8716-8B50616FE6CF}" type="pres">
      <dgm:prSet presAssocID="{A6178E25-C07A-41B6-ACCD-B1C868144D22}" presName="parTxOnlySpace" presStyleCnt="0"/>
      <dgm:spPr/>
    </dgm:pt>
    <dgm:pt modelId="{7754D223-578B-47D1-B9FE-E5FAB9860220}" type="pres">
      <dgm:prSet presAssocID="{700A4B07-38CD-417F-89E4-A930E443F1F3}" presName="parTxOnly" presStyleLbl="node1" presStyleIdx="2" presStyleCnt="5">
        <dgm:presLayoutVars>
          <dgm:chMax val="0"/>
          <dgm:chPref val="0"/>
          <dgm:bulletEnabled val="1"/>
        </dgm:presLayoutVars>
      </dgm:prSet>
      <dgm:spPr/>
    </dgm:pt>
    <dgm:pt modelId="{6FAB3A55-AB79-4751-AD85-EA5C5C52B1D4}" type="pres">
      <dgm:prSet presAssocID="{2D440BCB-F9B1-48E2-A4B5-D481DDE2A7EC}" presName="parTxOnlySpace" presStyleCnt="0"/>
      <dgm:spPr/>
    </dgm:pt>
    <dgm:pt modelId="{FF99BAE0-309C-4A98-8AE1-F9DEED5E0212}" type="pres">
      <dgm:prSet presAssocID="{899FEE17-3DCD-4737-B01D-1C301A8BC364}" presName="parTxOnly" presStyleLbl="node1" presStyleIdx="3" presStyleCnt="5">
        <dgm:presLayoutVars>
          <dgm:chMax val="0"/>
          <dgm:chPref val="0"/>
          <dgm:bulletEnabled val="1"/>
        </dgm:presLayoutVars>
      </dgm:prSet>
      <dgm:spPr/>
    </dgm:pt>
    <dgm:pt modelId="{FAEC2237-579D-4258-B7B5-24CD42A20B57}" type="pres">
      <dgm:prSet presAssocID="{EA85F547-827A-44FE-8A54-F171601AB189}" presName="parTxOnlySpace" presStyleCnt="0"/>
      <dgm:spPr/>
    </dgm:pt>
    <dgm:pt modelId="{447C1906-F5CB-4119-A121-36F23A52293A}" type="pres">
      <dgm:prSet presAssocID="{2E6FF8B4-B287-48CC-B0D5-714A4781755E}" presName="parTxOnly" presStyleLbl="node1" presStyleIdx="4" presStyleCnt="5" custLinFactX="50887" custLinFactNeighborX="100000" custLinFactNeighborY="-19160">
        <dgm:presLayoutVars>
          <dgm:chMax val="0"/>
          <dgm:chPref val="0"/>
          <dgm:bulletEnabled val="1"/>
        </dgm:presLayoutVars>
      </dgm:prSet>
      <dgm:spPr/>
    </dgm:pt>
  </dgm:ptLst>
  <dgm:cxnLst>
    <dgm:cxn modelId="{64B35F0B-8752-462E-9705-D60ACA01F41C}" type="presOf" srcId="{7CCEED5B-E964-4CC7-B0AE-6B154FF6C98A}" destId="{A28B6F26-13CD-4C99-A18F-F86C1F7D1F9A}" srcOrd="0" destOrd="0" presId="urn:microsoft.com/office/officeart/2005/8/layout/chevron1"/>
    <dgm:cxn modelId="{9756324E-3CD2-428E-9E24-3934500796CA}" srcId="{7CCEED5B-E964-4CC7-B0AE-6B154FF6C98A}" destId="{2E6FF8B4-B287-48CC-B0D5-714A4781755E}" srcOrd="4" destOrd="0" parTransId="{8CE36871-87F4-442B-BBE3-A149017D0215}" sibTransId="{03B49C3B-1B34-41E4-8EFA-C5CEA67D2C5A}"/>
    <dgm:cxn modelId="{A500D44F-8677-4033-BF98-CB7E54A1F084}" srcId="{7CCEED5B-E964-4CC7-B0AE-6B154FF6C98A}" destId="{127BF8E3-E072-41CC-982F-E35A3AC61B94}" srcOrd="0" destOrd="0" parTransId="{6B658A45-A66C-4F54-B747-3446762742B6}" sibTransId="{A5146947-14CF-4FE6-ADD8-06333B3D7B52}"/>
    <dgm:cxn modelId="{27205672-6E2D-4C90-89D4-2D28C339902E}" srcId="{7CCEED5B-E964-4CC7-B0AE-6B154FF6C98A}" destId="{899FEE17-3DCD-4737-B01D-1C301A8BC364}" srcOrd="3" destOrd="0" parTransId="{4A879CA3-B627-4B61-80D4-1A19343A971C}" sibTransId="{EA85F547-827A-44FE-8A54-F171601AB189}"/>
    <dgm:cxn modelId="{FCA7C676-4AA7-4D00-A3D1-224EF99477ED}" srcId="{7CCEED5B-E964-4CC7-B0AE-6B154FF6C98A}" destId="{CDB960DF-0DEE-4686-AF4D-0286BD930FE1}" srcOrd="1" destOrd="0" parTransId="{78049B20-AA2C-4003-835A-C3D3868B4494}" sibTransId="{A6178E25-C07A-41B6-ACCD-B1C868144D22}"/>
    <dgm:cxn modelId="{1044827C-5DA3-4044-B38C-2F84B1D9BF0F}" srcId="{7CCEED5B-E964-4CC7-B0AE-6B154FF6C98A}" destId="{700A4B07-38CD-417F-89E4-A930E443F1F3}" srcOrd="2" destOrd="0" parTransId="{63F8ABA0-AE5A-48FD-BC27-6EB49218804E}" sibTransId="{2D440BCB-F9B1-48E2-A4B5-D481DDE2A7EC}"/>
    <dgm:cxn modelId="{2B688084-25B2-4180-BBDE-59BAE3EE7932}" type="presOf" srcId="{700A4B07-38CD-417F-89E4-A930E443F1F3}" destId="{7754D223-578B-47D1-B9FE-E5FAB9860220}" srcOrd="0" destOrd="0" presId="urn:microsoft.com/office/officeart/2005/8/layout/chevron1"/>
    <dgm:cxn modelId="{82B861C2-06C2-4449-B1EF-E679C09E1430}" type="presOf" srcId="{127BF8E3-E072-41CC-982F-E35A3AC61B94}" destId="{FFCB341F-D39D-4FEA-87E9-101075037761}" srcOrd="0" destOrd="0" presId="urn:microsoft.com/office/officeart/2005/8/layout/chevron1"/>
    <dgm:cxn modelId="{0EA581D8-692C-4413-BC33-72F6311DF70B}" type="presOf" srcId="{2E6FF8B4-B287-48CC-B0D5-714A4781755E}" destId="{447C1906-F5CB-4119-A121-36F23A52293A}" srcOrd="0" destOrd="0" presId="urn:microsoft.com/office/officeart/2005/8/layout/chevron1"/>
    <dgm:cxn modelId="{5CC0B7E0-9379-4435-A648-82A6B6E75293}" type="presOf" srcId="{CDB960DF-0DEE-4686-AF4D-0286BD930FE1}" destId="{6B82F8C6-CE13-41E0-A9F1-37714B91F59B}" srcOrd="0" destOrd="0" presId="urn:microsoft.com/office/officeart/2005/8/layout/chevron1"/>
    <dgm:cxn modelId="{F8487EF3-8346-4D3C-91FF-0C94A812F4C5}" type="presOf" srcId="{899FEE17-3DCD-4737-B01D-1C301A8BC364}" destId="{FF99BAE0-309C-4A98-8AE1-F9DEED5E0212}" srcOrd="0" destOrd="0" presId="urn:microsoft.com/office/officeart/2005/8/layout/chevron1"/>
    <dgm:cxn modelId="{2CDECB16-24B0-4B8E-ABFC-BB7872966C11}" type="presParOf" srcId="{A28B6F26-13CD-4C99-A18F-F86C1F7D1F9A}" destId="{FFCB341F-D39D-4FEA-87E9-101075037761}" srcOrd="0" destOrd="0" presId="urn:microsoft.com/office/officeart/2005/8/layout/chevron1"/>
    <dgm:cxn modelId="{506B2B65-5591-403D-BAF4-79D22247ABB5}" type="presParOf" srcId="{A28B6F26-13CD-4C99-A18F-F86C1F7D1F9A}" destId="{494B18D4-0ECF-49DA-B980-F37C136D7A36}" srcOrd="1" destOrd="0" presId="urn:microsoft.com/office/officeart/2005/8/layout/chevron1"/>
    <dgm:cxn modelId="{3AE1871C-638C-40C8-9E20-AFCE7A78F92C}" type="presParOf" srcId="{A28B6F26-13CD-4C99-A18F-F86C1F7D1F9A}" destId="{6B82F8C6-CE13-41E0-A9F1-37714B91F59B}" srcOrd="2" destOrd="0" presId="urn:microsoft.com/office/officeart/2005/8/layout/chevron1"/>
    <dgm:cxn modelId="{A7920F1D-90FE-443F-A429-3F953BF1821B}" type="presParOf" srcId="{A28B6F26-13CD-4C99-A18F-F86C1F7D1F9A}" destId="{A3B1A67D-6A34-4095-8716-8B50616FE6CF}" srcOrd="3" destOrd="0" presId="urn:microsoft.com/office/officeart/2005/8/layout/chevron1"/>
    <dgm:cxn modelId="{33379F45-ABE1-4702-8142-068322A3F141}" type="presParOf" srcId="{A28B6F26-13CD-4C99-A18F-F86C1F7D1F9A}" destId="{7754D223-578B-47D1-B9FE-E5FAB9860220}" srcOrd="4" destOrd="0" presId="urn:microsoft.com/office/officeart/2005/8/layout/chevron1"/>
    <dgm:cxn modelId="{DA956574-4E1E-45B9-94FB-628F8D0004F0}" type="presParOf" srcId="{A28B6F26-13CD-4C99-A18F-F86C1F7D1F9A}" destId="{6FAB3A55-AB79-4751-AD85-EA5C5C52B1D4}" srcOrd="5" destOrd="0" presId="urn:microsoft.com/office/officeart/2005/8/layout/chevron1"/>
    <dgm:cxn modelId="{ED6A2ADE-C990-4076-8F87-7A66A14CB9DE}" type="presParOf" srcId="{A28B6F26-13CD-4C99-A18F-F86C1F7D1F9A}" destId="{FF99BAE0-309C-4A98-8AE1-F9DEED5E0212}" srcOrd="6" destOrd="0" presId="urn:microsoft.com/office/officeart/2005/8/layout/chevron1"/>
    <dgm:cxn modelId="{64542208-4FF6-4616-B533-C4175D55BD6C}" type="presParOf" srcId="{A28B6F26-13CD-4C99-A18F-F86C1F7D1F9A}" destId="{FAEC2237-579D-4258-B7B5-24CD42A20B57}" srcOrd="7" destOrd="0" presId="urn:microsoft.com/office/officeart/2005/8/layout/chevron1"/>
    <dgm:cxn modelId="{5618B50E-880B-4142-A1DB-A1D1053E390F}" type="presParOf" srcId="{A28B6F26-13CD-4C99-A18F-F86C1F7D1F9A}" destId="{447C1906-F5CB-4119-A121-36F23A52293A}" srcOrd="8" destOrd="0" presId="urn:microsoft.com/office/officeart/2005/8/layout/chevron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CEED5B-E964-4CC7-B0AE-6B154FF6C98A}" type="doc">
      <dgm:prSet loTypeId="urn:microsoft.com/office/officeart/2005/8/layout/chevron1" loCatId="process" qsTypeId="urn:microsoft.com/office/officeart/2005/8/quickstyle/simple3" qsCatId="simple" csTypeId="urn:microsoft.com/office/officeart/2005/8/colors/accent0_1" csCatId="mainScheme" phldr="1"/>
      <dgm:spPr/>
    </dgm:pt>
    <dgm:pt modelId="{127BF8E3-E072-41CC-982F-E35A3AC61B94}">
      <dgm:prSet phldrT="[Text]">
        <dgm:style>
          <a:lnRef idx="1">
            <a:schemeClr val="accent6"/>
          </a:lnRef>
          <a:fillRef idx="2">
            <a:schemeClr val="accent6"/>
          </a:fillRef>
          <a:effectRef idx="1">
            <a:schemeClr val="accent6"/>
          </a:effectRef>
          <a:fontRef idx="minor">
            <a:schemeClr val="dk1"/>
          </a:fontRef>
        </dgm:style>
      </dgm:prSet>
      <dgm:spPr/>
      <dgm:t>
        <a:bodyPr/>
        <a:lstStyle/>
        <a:p>
          <a:r>
            <a:rPr lang="es-CO" dirty="0"/>
            <a:t>Introducción / Motivación</a:t>
          </a:r>
        </a:p>
      </dgm:t>
    </dgm:pt>
    <dgm:pt modelId="{6B658A45-A66C-4F54-B747-3446762742B6}" type="parTrans" cxnId="{A500D44F-8677-4033-BF98-CB7E54A1F084}">
      <dgm:prSet/>
      <dgm:spPr/>
      <dgm:t>
        <a:bodyPr/>
        <a:lstStyle/>
        <a:p>
          <a:endParaRPr lang="es-CO"/>
        </a:p>
      </dgm:t>
    </dgm:pt>
    <dgm:pt modelId="{A5146947-14CF-4FE6-ADD8-06333B3D7B52}" type="sibTrans" cxnId="{A500D44F-8677-4033-BF98-CB7E54A1F084}">
      <dgm:prSet/>
      <dgm:spPr/>
      <dgm:t>
        <a:bodyPr/>
        <a:lstStyle/>
        <a:p>
          <a:endParaRPr lang="es-CO"/>
        </a:p>
      </dgm:t>
    </dgm:pt>
    <dgm:pt modelId="{CDB960DF-0DEE-4686-AF4D-0286BD930FE1}">
      <dgm:prSet phldrT="[Text]"/>
      <dgm:spPr>
        <a:solidFill>
          <a:schemeClr val="bg1"/>
        </a:solidFill>
      </dgm:spPr>
      <dgm:t>
        <a:bodyPr/>
        <a:lstStyle/>
        <a:p>
          <a:r>
            <a:rPr lang="es-CO" dirty="0"/>
            <a:t>Objetivos</a:t>
          </a:r>
        </a:p>
      </dgm:t>
    </dgm:pt>
    <dgm:pt modelId="{78049B20-AA2C-4003-835A-C3D3868B4494}" type="parTrans" cxnId="{FCA7C676-4AA7-4D00-A3D1-224EF99477ED}">
      <dgm:prSet/>
      <dgm:spPr/>
      <dgm:t>
        <a:bodyPr/>
        <a:lstStyle/>
        <a:p>
          <a:endParaRPr lang="es-CO"/>
        </a:p>
      </dgm:t>
    </dgm:pt>
    <dgm:pt modelId="{A6178E25-C07A-41B6-ACCD-B1C868144D22}" type="sibTrans" cxnId="{FCA7C676-4AA7-4D00-A3D1-224EF99477ED}">
      <dgm:prSet/>
      <dgm:spPr/>
      <dgm:t>
        <a:bodyPr/>
        <a:lstStyle/>
        <a:p>
          <a:endParaRPr lang="es-CO"/>
        </a:p>
      </dgm:t>
    </dgm:pt>
    <dgm:pt modelId="{700A4B07-38CD-417F-89E4-A930E443F1F3}">
      <dgm:prSet phldrT="[Text]"/>
      <dgm:spPr/>
      <dgm:t>
        <a:bodyPr/>
        <a:lstStyle/>
        <a:p>
          <a:r>
            <a:rPr lang="es-CO" dirty="0"/>
            <a:t>Solución</a:t>
          </a:r>
        </a:p>
      </dgm:t>
    </dgm:pt>
    <dgm:pt modelId="{63F8ABA0-AE5A-48FD-BC27-6EB49218804E}" type="parTrans" cxnId="{1044827C-5DA3-4044-B38C-2F84B1D9BF0F}">
      <dgm:prSet/>
      <dgm:spPr/>
      <dgm:t>
        <a:bodyPr/>
        <a:lstStyle/>
        <a:p>
          <a:endParaRPr lang="es-CO"/>
        </a:p>
      </dgm:t>
    </dgm:pt>
    <dgm:pt modelId="{2D440BCB-F9B1-48E2-A4B5-D481DDE2A7EC}" type="sibTrans" cxnId="{1044827C-5DA3-4044-B38C-2F84B1D9BF0F}">
      <dgm:prSet/>
      <dgm:spPr/>
      <dgm:t>
        <a:bodyPr/>
        <a:lstStyle/>
        <a:p>
          <a:endParaRPr lang="es-CO"/>
        </a:p>
      </dgm:t>
    </dgm:pt>
    <dgm:pt modelId="{899FEE17-3DCD-4737-B01D-1C301A8BC364}">
      <dgm:prSet phldrT="[Text]"/>
      <dgm:spPr/>
      <dgm:t>
        <a:bodyPr/>
        <a:lstStyle/>
        <a:p>
          <a:r>
            <a:rPr lang="es-CO" dirty="0"/>
            <a:t>Conclusiones</a:t>
          </a:r>
        </a:p>
      </dgm:t>
    </dgm:pt>
    <dgm:pt modelId="{4A879CA3-B627-4B61-80D4-1A19343A971C}" type="parTrans" cxnId="{27205672-6E2D-4C90-89D4-2D28C339902E}">
      <dgm:prSet/>
      <dgm:spPr/>
      <dgm:t>
        <a:bodyPr/>
        <a:lstStyle/>
        <a:p>
          <a:endParaRPr lang="es-CO"/>
        </a:p>
      </dgm:t>
    </dgm:pt>
    <dgm:pt modelId="{EA85F547-827A-44FE-8A54-F171601AB189}" type="sibTrans" cxnId="{27205672-6E2D-4C90-89D4-2D28C339902E}">
      <dgm:prSet/>
      <dgm:spPr/>
      <dgm:t>
        <a:bodyPr/>
        <a:lstStyle/>
        <a:p>
          <a:endParaRPr lang="es-CO"/>
        </a:p>
      </dgm:t>
    </dgm:pt>
    <dgm:pt modelId="{2E6FF8B4-B287-48CC-B0D5-714A4781755E}">
      <dgm:prSet phldrT="[Text]"/>
      <dgm:spPr/>
      <dgm:t>
        <a:bodyPr/>
        <a:lstStyle/>
        <a:p>
          <a:r>
            <a:rPr lang="es-CO" dirty="0"/>
            <a:t>Trabajo Futuro </a:t>
          </a:r>
        </a:p>
      </dgm:t>
    </dgm:pt>
    <dgm:pt modelId="{8CE36871-87F4-442B-BBE3-A149017D0215}" type="parTrans" cxnId="{9756324E-3CD2-428E-9E24-3934500796CA}">
      <dgm:prSet/>
      <dgm:spPr/>
      <dgm:t>
        <a:bodyPr/>
        <a:lstStyle/>
        <a:p>
          <a:endParaRPr lang="es-CO"/>
        </a:p>
      </dgm:t>
    </dgm:pt>
    <dgm:pt modelId="{03B49C3B-1B34-41E4-8EFA-C5CEA67D2C5A}" type="sibTrans" cxnId="{9756324E-3CD2-428E-9E24-3934500796CA}">
      <dgm:prSet/>
      <dgm:spPr/>
      <dgm:t>
        <a:bodyPr/>
        <a:lstStyle/>
        <a:p>
          <a:endParaRPr lang="es-CO"/>
        </a:p>
      </dgm:t>
    </dgm:pt>
    <dgm:pt modelId="{A28B6F26-13CD-4C99-A18F-F86C1F7D1F9A}" type="pres">
      <dgm:prSet presAssocID="{7CCEED5B-E964-4CC7-B0AE-6B154FF6C98A}" presName="Name0" presStyleCnt="0">
        <dgm:presLayoutVars>
          <dgm:dir/>
          <dgm:animLvl val="lvl"/>
          <dgm:resizeHandles val="exact"/>
        </dgm:presLayoutVars>
      </dgm:prSet>
      <dgm:spPr/>
    </dgm:pt>
    <dgm:pt modelId="{FFCB341F-D39D-4FEA-87E9-101075037761}" type="pres">
      <dgm:prSet presAssocID="{127BF8E3-E072-41CC-982F-E35A3AC61B94}" presName="parTxOnly" presStyleLbl="node1" presStyleIdx="0" presStyleCnt="5" custLinFactNeighborX="-16968" custLinFactNeighborY="19624">
        <dgm:presLayoutVars>
          <dgm:chMax val="0"/>
          <dgm:chPref val="0"/>
          <dgm:bulletEnabled val="1"/>
        </dgm:presLayoutVars>
      </dgm:prSet>
      <dgm:spPr/>
    </dgm:pt>
    <dgm:pt modelId="{494B18D4-0ECF-49DA-B980-F37C136D7A36}" type="pres">
      <dgm:prSet presAssocID="{A5146947-14CF-4FE6-ADD8-06333B3D7B52}" presName="parTxOnlySpace" presStyleCnt="0"/>
      <dgm:spPr/>
    </dgm:pt>
    <dgm:pt modelId="{6B82F8C6-CE13-41E0-A9F1-37714B91F59B}" type="pres">
      <dgm:prSet presAssocID="{CDB960DF-0DEE-4686-AF4D-0286BD930FE1}" presName="parTxOnly" presStyleLbl="node1" presStyleIdx="1" presStyleCnt="5">
        <dgm:presLayoutVars>
          <dgm:chMax val="0"/>
          <dgm:chPref val="0"/>
          <dgm:bulletEnabled val="1"/>
        </dgm:presLayoutVars>
      </dgm:prSet>
      <dgm:spPr/>
    </dgm:pt>
    <dgm:pt modelId="{A3B1A67D-6A34-4095-8716-8B50616FE6CF}" type="pres">
      <dgm:prSet presAssocID="{A6178E25-C07A-41B6-ACCD-B1C868144D22}" presName="parTxOnlySpace" presStyleCnt="0"/>
      <dgm:spPr/>
    </dgm:pt>
    <dgm:pt modelId="{7754D223-578B-47D1-B9FE-E5FAB9860220}" type="pres">
      <dgm:prSet presAssocID="{700A4B07-38CD-417F-89E4-A930E443F1F3}" presName="parTxOnly" presStyleLbl="node1" presStyleIdx="2" presStyleCnt="5">
        <dgm:presLayoutVars>
          <dgm:chMax val="0"/>
          <dgm:chPref val="0"/>
          <dgm:bulletEnabled val="1"/>
        </dgm:presLayoutVars>
      </dgm:prSet>
      <dgm:spPr/>
    </dgm:pt>
    <dgm:pt modelId="{6FAB3A55-AB79-4751-AD85-EA5C5C52B1D4}" type="pres">
      <dgm:prSet presAssocID="{2D440BCB-F9B1-48E2-A4B5-D481DDE2A7EC}" presName="parTxOnlySpace" presStyleCnt="0"/>
      <dgm:spPr/>
    </dgm:pt>
    <dgm:pt modelId="{FF99BAE0-309C-4A98-8AE1-F9DEED5E0212}" type="pres">
      <dgm:prSet presAssocID="{899FEE17-3DCD-4737-B01D-1C301A8BC364}" presName="parTxOnly" presStyleLbl="node1" presStyleIdx="3" presStyleCnt="5">
        <dgm:presLayoutVars>
          <dgm:chMax val="0"/>
          <dgm:chPref val="0"/>
          <dgm:bulletEnabled val="1"/>
        </dgm:presLayoutVars>
      </dgm:prSet>
      <dgm:spPr/>
    </dgm:pt>
    <dgm:pt modelId="{FAEC2237-579D-4258-B7B5-24CD42A20B57}" type="pres">
      <dgm:prSet presAssocID="{EA85F547-827A-44FE-8A54-F171601AB189}" presName="parTxOnlySpace" presStyleCnt="0"/>
      <dgm:spPr/>
    </dgm:pt>
    <dgm:pt modelId="{447C1906-F5CB-4119-A121-36F23A52293A}" type="pres">
      <dgm:prSet presAssocID="{2E6FF8B4-B287-48CC-B0D5-714A4781755E}" presName="parTxOnly" presStyleLbl="node1" presStyleIdx="4" presStyleCnt="5" custLinFactX="50887" custLinFactNeighborX="100000" custLinFactNeighborY="-19160">
        <dgm:presLayoutVars>
          <dgm:chMax val="0"/>
          <dgm:chPref val="0"/>
          <dgm:bulletEnabled val="1"/>
        </dgm:presLayoutVars>
      </dgm:prSet>
      <dgm:spPr/>
    </dgm:pt>
  </dgm:ptLst>
  <dgm:cxnLst>
    <dgm:cxn modelId="{64B35F0B-8752-462E-9705-D60ACA01F41C}" type="presOf" srcId="{7CCEED5B-E964-4CC7-B0AE-6B154FF6C98A}" destId="{A28B6F26-13CD-4C99-A18F-F86C1F7D1F9A}" srcOrd="0" destOrd="0" presId="urn:microsoft.com/office/officeart/2005/8/layout/chevron1"/>
    <dgm:cxn modelId="{9756324E-3CD2-428E-9E24-3934500796CA}" srcId="{7CCEED5B-E964-4CC7-B0AE-6B154FF6C98A}" destId="{2E6FF8B4-B287-48CC-B0D5-714A4781755E}" srcOrd="4" destOrd="0" parTransId="{8CE36871-87F4-442B-BBE3-A149017D0215}" sibTransId="{03B49C3B-1B34-41E4-8EFA-C5CEA67D2C5A}"/>
    <dgm:cxn modelId="{A500D44F-8677-4033-BF98-CB7E54A1F084}" srcId="{7CCEED5B-E964-4CC7-B0AE-6B154FF6C98A}" destId="{127BF8E3-E072-41CC-982F-E35A3AC61B94}" srcOrd="0" destOrd="0" parTransId="{6B658A45-A66C-4F54-B747-3446762742B6}" sibTransId="{A5146947-14CF-4FE6-ADD8-06333B3D7B52}"/>
    <dgm:cxn modelId="{27205672-6E2D-4C90-89D4-2D28C339902E}" srcId="{7CCEED5B-E964-4CC7-B0AE-6B154FF6C98A}" destId="{899FEE17-3DCD-4737-B01D-1C301A8BC364}" srcOrd="3" destOrd="0" parTransId="{4A879CA3-B627-4B61-80D4-1A19343A971C}" sibTransId="{EA85F547-827A-44FE-8A54-F171601AB189}"/>
    <dgm:cxn modelId="{FCA7C676-4AA7-4D00-A3D1-224EF99477ED}" srcId="{7CCEED5B-E964-4CC7-B0AE-6B154FF6C98A}" destId="{CDB960DF-0DEE-4686-AF4D-0286BD930FE1}" srcOrd="1" destOrd="0" parTransId="{78049B20-AA2C-4003-835A-C3D3868B4494}" sibTransId="{A6178E25-C07A-41B6-ACCD-B1C868144D22}"/>
    <dgm:cxn modelId="{1044827C-5DA3-4044-B38C-2F84B1D9BF0F}" srcId="{7CCEED5B-E964-4CC7-B0AE-6B154FF6C98A}" destId="{700A4B07-38CD-417F-89E4-A930E443F1F3}" srcOrd="2" destOrd="0" parTransId="{63F8ABA0-AE5A-48FD-BC27-6EB49218804E}" sibTransId="{2D440BCB-F9B1-48E2-A4B5-D481DDE2A7EC}"/>
    <dgm:cxn modelId="{2B688084-25B2-4180-BBDE-59BAE3EE7932}" type="presOf" srcId="{700A4B07-38CD-417F-89E4-A930E443F1F3}" destId="{7754D223-578B-47D1-B9FE-E5FAB9860220}" srcOrd="0" destOrd="0" presId="urn:microsoft.com/office/officeart/2005/8/layout/chevron1"/>
    <dgm:cxn modelId="{82B861C2-06C2-4449-B1EF-E679C09E1430}" type="presOf" srcId="{127BF8E3-E072-41CC-982F-E35A3AC61B94}" destId="{FFCB341F-D39D-4FEA-87E9-101075037761}" srcOrd="0" destOrd="0" presId="urn:microsoft.com/office/officeart/2005/8/layout/chevron1"/>
    <dgm:cxn modelId="{0EA581D8-692C-4413-BC33-72F6311DF70B}" type="presOf" srcId="{2E6FF8B4-B287-48CC-B0D5-714A4781755E}" destId="{447C1906-F5CB-4119-A121-36F23A52293A}" srcOrd="0" destOrd="0" presId="urn:microsoft.com/office/officeart/2005/8/layout/chevron1"/>
    <dgm:cxn modelId="{5CC0B7E0-9379-4435-A648-82A6B6E75293}" type="presOf" srcId="{CDB960DF-0DEE-4686-AF4D-0286BD930FE1}" destId="{6B82F8C6-CE13-41E0-A9F1-37714B91F59B}" srcOrd="0" destOrd="0" presId="urn:microsoft.com/office/officeart/2005/8/layout/chevron1"/>
    <dgm:cxn modelId="{F8487EF3-8346-4D3C-91FF-0C94A812F4C5}" type="presOf" srcId="{899FEE17-3DCD-4737-B01D-1C301A8BC364}" destId="{FF99BAE0-309C-4A98-8AE1-F9DEED5E0212}" srcOrd="0" destOrd="0" presId="urn:microsoft.com/office/officeart/2005/8/layout/chevron1"/>
    <dgm:cxn modelId="{2CDECB16-24B0-4B8E-ABFC-BB7872966C11}" type="presParOf" srcId="{A28B6F26-13CD-4C99-A18F-F86C1F7D1F9A}" destId="{FFCB341F-D39D-4FEA-87E9-101075037761}" srcOrd="0" destOrd="0" presId="urn:microsoft.com/office/officeart/2005/8/layout/chevron1"/>
    <dgm:cxn modelId="{506B2B65-5591-403D-BAF4-79D22247ABB5}" type="presParOf" srcId="{A28B6F26-13CD-4C99-A18F-F86C1F7D1F9A}" destId="{494B18D4-0ECF-49DA-B980-F37C136D7A36}" srcOrd="1" destOrd="0" presId="urn:microsoft.com/office/officeart/2005/8/layout/chevron1"/>
    <dgm:cxn modelId="{3AE1871C-638C-40C8-9E20-AFCE7A78F92C}" type="presParOf" srcId="{A28B6F26-13CD-4C99-A18F-F86C1F7D1F9A}" destId="{6B82F8C6-CE13-41E0-A9F1-37714B91F59B}" srcOrd="2" destOrd="0" presId="urn:microsoft.com/office/officeart/2005/8/layout/chevron1"/>
    <dgm:cxn modelId="{A7920F1D-90FE-443F-A429-3F953BF1821B}" type="presParOf" srcId="{A28B6F26-13CD-4C99-A18F-F86C1F7D1F9A}" destId="{A3B1A67D-6A34-4095-8716-8B50616FE6CF}" srcOrd="3" destOrd="0" presId="urn:microsoft.com/office/officeart/2005/8/layout/chevron1"/>
    <dgm:cxn modelId="{33379F45-ABE1-4702-8142-068322A3F141}" type="presParOf" srcId="{A28B6F26-13CD-4C99-A18F-F86C1F7D1F9A}" destId="{7754D223-578B-47D1-B9FE-E5FAB9860220}" srcOrd="4" destOrd="0" presId="urn:microsoft.com/office/officeart/2005/8/layout/chevron1"/>
    <dgm:cxn modelId="{DA956574-4E1E-45B9-94FB-628F8D0004F0}" type="presParOf" srcId="{A28B6F26-13CD-4C99-A18F-F86C1F7D1F9A}" destId="{6FAB3A55-AB79-4751-AD85-EA5C5C52B1D4}" srcOrd="5" destOrd="0" presId="urn:microsoft.com/office/officeart/2005/8/layout/chevron1"/>
    <dgm:cxn modelId="{ED6A2ADE-C990-4076-8F87-7A66A14CB9DE}" type="presParOf" srcId="{A28B6F26-13CD-4C99-A18F-F86C1F7D1F9A}" destId="{FF99BAE0-309C-4A98-8AE1-F9DEED5E0212}" srcOrd="6" destOrd="0" presId="urn:microsoft.com/office/officeart/2005/8/layout/chevron1"/>
    <dgm:cxn modelId="{64542208-4FF6-4616-B533-C4175D55BD6C}" type="presParOf" srcId="{A28B6F26-13CD-4C99-A18F-F86C1F7D1F9A}" destId="{FAEC2237-579D-4258-B7B5-24CD42A20B57}" srcOrd="7" destOrd="0" presId="urn:microsoft.com/office/officeart/2005/8/layout/chevron1"/>
    <dgm:cxn modelId="{5618B50E-880B-4142-A1DB-A1D1053E390F}" type="presParOf" srcId="{A28B6F26-13CD-4C99-A18F-F86C1F7D1F9A}" destId="{447C1906-F5CB-4119-A121-36F23A52293A}" srcOrd="8" destOrd="0" presId="urn:microsoft.com/office/officeart/2005/8/layout/chevron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CCEED5B-E964-4CC7-B0AE-6B154FF6C98A}" type="doc">
      <dgm:prSet loTypeId="urn:microsoft.com/office/officeart/2005/8/layout/chevron1" loCatId="process" qsTypeId="urn:microsoft.com/office/officeart/2005/8/quickstyle/simple3" qsCatId="simple" csTypeId="urn:microsoft.com/office/officeart/2005/8/colors/accent0_1" csCatId="mainScheme" phldr="1"/>
      <dgm:spPr/>
    </dgm:pt>
    <dgm:pt modelId="{127BF8E3-E072-41CC-982F-E35A3AC61B94}">
      <dgm:prSet phldrT="[Text]">
        <dgm:style>
          <a:lnRef idx="1">
            <a:schemeClr val="accent6"/>
          </a:lnRef>
          <a:fillRef idx="2">
            <a:schemeClr val="accent6"/>
          </a:fillRef>
          <a:effectRef idx="1">
            <a:schemeClr val="accent6"/>
          </a:effectRef>
          <a:fontRef idx="minor">
            <a:schemeClr val="dk1"/>
          </a:fontRef>
        </dgm:style>
      </dgm:prSet>
      <dgm:spPr>
        <a:noFill/>
        <a:ln/>
      </dgm:spPr>
      <dgm:t>
        <a:bodyPr spcFirstLastPara="0" vert="horz" wrap="square" lIns="64008" tIns="21336" rIns="21336" bIns="21336" numCol="1" spcCol="1270" anchor="ctr" anchorCtr="0"/>
        <a:lstStyle/>
        <a:p>
          <a:r>
            <a:rPr lang="es-CO" dirty="0"/>
            <a:t>Introducción / Motivación</a:t>
          </a:r>
        </a:p>
      </dgm:t>
    </dgm:pt>
    <dgm:pt modelId="{6B658A45-A66C-4F54-B747-3446762742B6}" type="parTrans" cxnId="{A500D44F-8677-4033-BF98-CB7E54A1F084}">
      <dgm:prSet/>
      <dgm:spPr/>
      <dgm:t>
        <a:bodyPr/>
        <a:lstStyle/>
        <a:p>
          <a:endParaRPr lang="es-CO"/>
        </a:p>
      </dgm:t>
    </dgm:pt>
    <dgm:pt modelId="{A5146947-14CF-4FE6-ADD8-06333B3D7B52}" type="sibTrans" cxnId="{A500D44F-8677-4033-BF98-CB7E54A1F084}">
      <dgm:prSet/>
      <dgm:spPr/>
      <dgm:t>
        <a:bodyPr/>
        <a:lstStyle/>
        <a:p>
          <a:endParaRPr lang="es-CO"/>
        </a:p>
      </dgm:t>
    </dgm:pt>
    <dgm:pt modelId="{CDB960DF-0DEE-4686-AF4D-0286BD930FE1}">
      <dgm:prSet phldrT="[Text]"/>
      <dgm:spPr>
        <a:solidFill>
          <a:schemeClr val="bg1"/>
        </a:solidFill>
      </dgm:spPr>
      <dgm:t>
        <a:bodyPr/>
        <a:lstStyle/>
        <a:p>
          <a:r>
            <a:rPr lang="es-CO" dirty="0"/>
            <a:t>Objetivos</a:t>
          </a:r>
        </a:p>
      </dgm:t>
    </dgm:pt>
    <dgm:pt modelId="{78049B20-AA2C-4003-835A-C3D3868B4494}" type="parTrans" cxnId="{FCA7C676-4AA7-4D00-A3D1-224EF99477ED}">
      <dgm:prSet/>
      <dgm:spPr/>
      <dgm:t>
        <a:bodyPr/>
        <a:lstStyle/>
        <a:p>
          <a:endParaRPr lang="es-CO"/>
        </a:p>
      </dgm:t>
    </dgm:pt>
    <dgm:pt modelId="{A6178E25-C07A-41B6-ACCD-B1C868144D22}" type="sibTrans" cxnId="{FCA7C676-4AA7-4D00-A3D1-224EF99477ED}">
      <dgm:prSet/>
      <dgm:spPr/>
      <dgm:t>
        <a:bodyPr/>
        <a:lstStyle/>
        <a:p>
          <a:endParaRPr lang="es-CO"/>
        </a:p>
      </dgm:t>
    </dgm:pt>
    <dgm:pt modelId="{700A4B07-38CD-417F-89E4-A930E443F1F3}">
      <dgm:prSet phldrT="[Text]"/>
      <dgm:spPr>
        <a:solidFill>
          <a:schemeClr val="bg1"/>
        </a:solidFill>
      </dgm:spPr>
      <dgm:t>
        <a:bodyPr/>
        <a:lstStyle/>
        <a:p>
          <a:r>
            <a:rPr lang="es-CO" dirty="0"/>
            <a:t>Solución</a:t>
          </a:r>
        </a:p>
      </dgm:t>
    </dgm:pt>
    <dgm:pt modelId="{63F8ABA0-AE5A-48FD-BC27-6EB49218804E}" type="parTrans" cxnId="{1044827C-5DA3-4044-B38C-2F84B1D9BF0F}">
      <dgm:prSet/>
      <dgm:spPr/>
      <dgm:t>
        <a:bodyPr/>
        <a:lstStyle/>
        <a:p>
          <a:endParaRPr lang="es-CO"/>
        </a:p>
      </dgm:t>
    </dgm:pt>
    <dgm:pt modelId="{2D440BCB-F9B1-48E2-A4B5-D481DDE2A7EC}" type="sibTrans" cxnId="{1044827C-5DA3-4044-B38C-2F84B1D9BF0F}">
      <dgm:prSet/>
      <dgm:spPr/>
      <dgm:t>
        <a:bodyPr/>
        <a:lstStyle/>
        <a:p>
          <a:endParaRPr lang="es-CO"/>
        </a:p>
      </dgm:t>
    </dgm:pt>
    <dgm:pt modelId="{899FEE17-3DCD-4737-B01D-1C301A8BC364}">
      <dgm:prSet phldrT="[Text]"/>
      <dgm:spPr>
        <a:solidFill>
          <a:schemeClr val="bg1"/>
        </a:solidFill>
      </dgm:spPr>
      <dgm:t>
        <a:bodyPr/>
        <a:lstStyle/>
        <a:p>
          <a:r>
            <a:rPr lang="es-CO" dirty="0"/>
            <a:t>Conclusiones</a:t>
          </a:r>
        </a:p>
      </dgm:t>
    </dgm:pt>
    <dgm:pt modelId="{4A879CA3-B627-4B61-80D4-1A19343A971C}" type="parTrans" cxnId="{27205672-6E2D-4C90-89D4-2D28C339902E}">
      <dgm:prSet/>
      <dgm:spPr/>
      <dgm:t>
        <a:bodyPr/>
        <a:lstStyle/>
        <a:p>
          <a:endParaRPr lang="es-CO"/>
        </a:p>
      </dgm:t>
    </dgm:pt>
    <dgm:pt modelId="{EA85F547-827A-44FE-8A54-F171601AB189}" type="sibTrans" cxnId="{27205672-6E2D-4C90-89D4-2D28C339902E}">
      <dgm:prSet/>
      <dgm:spPr/>
      <dgm:t>
        <a:bodyPr/>
        <a:lstStyle/>
        <a:p>
          <a:endParaRPr lang="es-CO"/>
        </a:p>
      </dgm:t>
    </dgm:pt>
    <dgm:pt modelId="{2E6FF8B4-B287-48CC-B0D5-714A4781755E}">
      <dgm:prSet phldrT="[Text]"/>
      <dgm:spPr>
        <a:gradFill flip="none" rotWithShape="0">
          <a:gsLst>
            <a:gs pos="0">
              <a:srgbClr val="8AB331">
                <a:tint val="66000"/>
                <a:satMod val="160000"/>
              </a:srgbClr>
            </a:gs>
            <a:gs pos="50000">
              <a:srgbClr val="8AB331">
                <a:tint val="44500"/>
                <a:satMod val="160000"/>
              </a:srgbClr>
            </a:gs>
            <a:gs pos="100000">
              <a:srgbClr val="8AB331">
                <a:tint val="23500"/>
                <a:satMod val="160000"/>
              </a:srgbClr>
            </a:gs>
          </a:gsLst>
          <a:lin ang="2700000" scaled="1"/>
          <a:tileRect/>
        </a:gradFill>
      </dgm:spPr>
      <dgm:t>
        <a:bodyPr/>
        <a:lstStyle/>
        <a:p>
          <a:r>
            <a:rPr lang="es-CO" dirty="0"/>
            <a:t>Trabajo Futuro </a:t>
          </a:r>
        </a:p>
      </dgm:t>
    </dgm:pt>
    <dgm:pt modelId="{8CE36871-87F4-442B-BBE3-A149017D0215}" type="parTrans" cxnId="{9756324E-3CD2-428E-9E24-3934500796CA}">
      <dgm:prSet/>
      <dgm:spPr/>
      <dgm:t>
        <a:bodyPr/>
        <a:lstStyle/>
        <a:p>
          <a:endParaRPr lang="es-CO"/>
        </a:p>
      </dgm:t>
    </dgm:pt>
    <dgm:pt modelId="{03B49C3B-1B34-41E4-8EFA-C5CEA67D2C5A}" type="sibTrans" cxnId="{9756324E-3CD2-428E-9E24-3934500796CA}">
      <dgm:prSet/>
      <dgm:spPr/>
      <dgm:t>
        <a:bodyPr/>
        <a:lstStyle/>
        <a:p>
          <a:endParaRPr lang="es-CO"/>
        </a:p>
      </dgm:t>
    </dgm:pt>
    <dgm:pt modelId="{A28B6F26-13CD-4C99-A18F-F86C1F7D1F9A}" type="pres">
      <dgm:prSet presAssocID="{7CCEED5B-E964-4CC7-B0AE-6B154FF6C98A}" presName="Name0" presStyleCnt="0">
        <dgm:presLayoutVars>
          <dgm:dir/>
          <dgm:animLvl val="lvl"/>
          <dgm:resizeHandles val="exact"/>
        </dgm:presLayoutVars>
      </dgm:prSet>
      <dgm:spPr/>
    </dgm:pt>
    <dgm:pt modelId="{FFCB341F-D39D-4FEA-87E9-101075037761}" type="pres">
      <dgm:prSet presAssocID="{127BF8E3-E072-41CC-982F-E35A3AC61B94}" presName="parTxOnly" presStyleLbl="node1" presStyleIdx="0" presStyleCnt="5" custLinFactNeighborX="-16968" custLinFactNeighborY="19624">
        <dgm:presLayoutVars>
          <dgm:chMax val="0"/>
          <dgm:chPref val="0"/>
          <dgm:bulletEnabled val="1"/>
        </dgm:presLayoutVars>
      </dgm:prSet>
      <dgm:spPr>
        <a:xfrm>
          <a:off x="0" y="0"/>
          <a:ext cx="2056043" cy="506808"/>
        </a:xfrm>
        <a:prstGeom prst="chevron">
          <a:avLst/>
        </a:prstGeom>
      </dgm:spPr>
    </dgm:pt>
    <dgm:pt modelId="{494B18D4-0ECF-49DA-B980-F37C136D7A36}" type="pres">
      <dgm:prSet presAssocID="{A5146947-14CF-4FE6-ADD8-06333B3D7B52}" presName="parTxOnlySpace" presStyleCnt="0"/>
      <dgm:spPr/>
    </dgm:pt>
    <dgm:pt modelId="{6B82F8C6-CE13-41E0-A9F1-37714B91F59B}" type="pres">
      <dgm:prSet presAssocID="{CDB960DF-0DEE-4686-AF4D-0286BD930FE1}" presName="parTxOnly" presStyleLbl="node1" presStyleIdx="1" presStyleCnt="5">
        <dgm:presLayoutVars>
          <dgm:chMax val="0"/>
          <dgm:chPref val="0"/>
          <dgm:bulletEnabled val="1"/>
        </dgm:presLayoutVars>
      </dgm:prSet>
      <dgm:spPr/>
    </dgm:pt>
    <dgm:pt modelId="{A3B1A67D-6A34-4095-8716-8B50616FE6CF}" type="pres">
      <dgm:prSet presAssocID="{A6178E25-C07A-41B6-ACCD-B1C868144D22}" presName="parTxOnlySpace" presStyleCnt="0"/>
      <dgm:spPr/>
    </dgm:pt>
    <dgm:pt modelId="{7754D223-578B-47D1-B9FE-E5FAB9860220}" type="pres">
      <dgm:prSet presAssocID="{700A4B07-38CD-417F-89E4-A930E443F1F3}" presName="parTxOnly" presStyleLbl="node1" presStyleIdx="2" presStyleCnt="5">
        <dgm:presLayoutVars>
          <dgm:chMax val="0"/>
          <dgm:chPref val="0"/>
          <dgm:bulletEnabled val="1"/>
        </dgm:presLayoutVars>
      </dgm:prSet>
      <dgm:spPr/>
    </dgm:pt>
    <dgm:pt modelId="{6FAB3A55-AB79-4751-AD85-EA5C5C52B1D4}" type="pres">
      <dgm:prSet presAssocID="{2D440BCB-F9B1-48E2-A4B5-D481DDE2A7EC}" presName="parTxOnlySpace" presStyleCnt="0"/>
      <dgm:spPr/>
    </dgm:pt>
    <dgm:pt modelId="{FF99BAE0-309C-4A98-8AE1-F9DEED5E0212}" type="pres">
      <dgm:prSet presAssocID="{899FEE17-3DCD-4737-B01D-1C301A8BC364}" presName="parTxOnly" presStyleLbl="node1" presStyleIdx="3" presStyleCnt="5">
        <dgm:presLayoutVars>
          <dgm:chMax val="0"/>
          <dgm:chPref val="0"/>
          <dgm:bulletEnabled val="1"/>
        </dgm:presLayoutVars>
      </dgm:prSet>
      <dgm:spPr/>
    </dgm:pt>
    <dgm:pt modelId="{FAEC2237-579D-4258-B7B5-24CD42A20B57}" type="pres">
      <dgm:prSet presAssocID="{EA85F547-827A-44FE-8A54-F171601AB189}" presName="parTxOnlySpace" presStyleCnt="0"/>
      <dgm:spPr/>
    </dgm:pt>
    <dgm:pt modelId="{447C1906-F5CB-4119-A121-36F23A52293A}" type="pres">
      <dgm:prSet presAssocID="{2E6FF8B4-B287-48CC-B0D5-714A4781755E}" presName="parTxOnly" presStyleLbl="node1" presStyleIdx="4" presStyleCnt="5" custLinFactX="50887" custLinFactNeighborX="100000" custLinFactNeighborY="-19160">
        <dgm:presLayoutVars>
          <dgm:chMax val="0"/>
          <dgm:chPref val="0"/>
          <dgm:bulletEnabled val="1"/>
        </dgm:presLayoutVars>
      </dgm:prSet>
      <dgm:spPr/>
    </dgm:pt>
  </dgm:ptLst>
  <dgm:cxnLst>
    <dgm:cxn modelId="{64B35F0B-8752-462E-9705-D60ACA01F41C}" type="presOf" srcId="{7CCEED5B-E964-4CC7-B0AE-6B154FF6C98A}" destId="{A28B6F26-13CD-4C99-A18F-F86C1F7D1F9A}" srcOrd="0" destOrd="0" presId="urn:microsoft.com/office/officeart/2005/8/layout/chevron1"/>
    <dgm:cxn modelId="{9756324E-3CD2-428E-9E24-3934500796CA}" srcId="{7CCEED5B-E964-4CC7-B0AE-6B154FF6C98A}" destId="{2E6FF8B4-B287-48CC-B0D5-714A4781755E}" srcOrd="4" destOrd="0" parTransId="{8CE36871-87F4-442B-BBE3-A149017D0215}" sibTransId="{03B49C3B-1B34-41E4-8EFA-C5CEA67D2C5A}"/>
    <dgm:cxn modelId="{A500D44F-8677-4033-BF98-CB7E54A1F084}" srcId="{7CCEED5B-E964-4CC7-B0AE-6B154FF6C98A}" destId="{127BF8E3-E072-41CC-982F-E35A3AC61B94}" srcOrd="0" destOrd="0" parTransId="{6B658A45-A66C-4F54-B747-3446762742B6}" sibTransId="{A5146947-14CF-4FE6-ADD8-06333B3D7B52}"/>
    <dgm:cxn modelId="{27205672-6E2D-4C90-89D4-2D28C339902E}" srcId="{7CCEED5B-E964-4CC7-B0AE-6B154FF6C98A}" destId="{899FEE17-3DCD-4737-B01D-1C301A8BC364}" srcOrd="3" destOrd="0" parTransId="{4A879CA3-B627-4B61-80D4-1A19343A971C}" sibTransId="{EA85F547-827A-44FE-8A54-F171601AB189}"/>
    <dgm:cxn modelId="{FCA7C676-4AA7-4D00-A3D1-224EF99477ED}" srcId="{7CCEED5B-E964-4CC7-B0AE-6B154FF6C98A}" destId="{CDB960DF-0DEE-4686-AF4D-0286BD930FE1}" srcOrd="1" destOrd="0" parTransId="{78049B20-AA2C-4003-835A-C3D3868B4494}" sibTransId="{A6178E25-C07A-41B6-ACCD-B1C868144D22}"/>
    <dgm:cxn modelId="{1044827C-5DA3-4044-B38C-2F84B1D9BF0F}" srcId="{7CCEED5B-E964-4CC7-B0AE-6B154FF6C98A}" destId="{700A4B07-38CD-417F-89E4-A930E443F1F3}" srcOrd="2" destOrd="0" parTransId="{63F8ABA0-AE5A-48FD-BC27-6EB49218804E}" sibTransId="{2D440BCB-F9B1-48E2-A4B5-D481DDE2A7EC}"/>
    <dgm:cxn modelId="{2B688084-25B2-4180-BBDE-59BAE3EE7932}" type="presOf" srcId="{700A4B07-38CD-417F-89E4-A930E443F1F3}" destId="{7754D223-578B-47D1-B9FE-E5FAB9860220}" srcOrd="0" destOrd="0" presId="urn:microsoft.com/office/officeart/2005/8/layout/chevron1"/>
    <dgm:cxn modelId="{82B861C2-06C2-4449-B1EF-E679C09E1430}" type="presOf" srcId="{127BF8E3-E072-41CC-982F-E35A3AC61B94}" destId="{FFCB341F-D39D-4FEA-87E9-101075037761}" srcOrd="0" destOrd="0" presId="urn:microsoft.com/office/officeart/2005/8/layout/chevron1"/>
    <dgm:cxn modelId="{0EA581D8-692C-4413-BC33-72F6311DF70B}" type="presOf" srcId="{2E6FF8B4-B287-48CC-B0D5-714A4781755E}" destId="{447C1906-F5CB-4119-A121-36F23A52293A}" srcOrd="0" destOrd="0" presId="urn:microsoft.com/office/officeart/2005/8/layout/chevron1"/>
    <dgm:cxn modelId="{5CC0B7E0-9379-4435-A648-82A6B6E75293}" type="presOf" srcId="{CDB960DF-0DEE-4686-AF4D-0286BD930FE1}" destId="{6B82F8C6-CE13-41E0-A9F1-37714B91F59B}" srcOrd="0" destOrd="0" presId="urn:microsoft.com/office/officeart/2005/8/layout/chevron1"/>
    <dgm:cxn modelId="{F8487EF3-8346-4D3C-91FF-0C94A812F4C5}" type="presOf" srcId="{899FEE17-3DCD-4737-B01D-1C301A8BC364}" destId="{FF99BAE0-309C-4A98-8AE1-F9DEED5E0212}" srcOrd="0" destOrd="0" presId="urn:microsoft.com/office/officeart/2005/8/layout/chevron1"/>
    <dgm:cxn modelId="{2CDECB16-24B0-4B8E-ABFC-BB7872966C11}" type="presParOf" srcId="{A28B6F26-13CD-4C99-A18F-F86C1F7D1F9A}" destId="{FFCB341F-D39D-4FEA-87E9-101075037761}" srcOrd="0" destOrd="0" presId="urn:microsoft.com/office/officeart/2005/8/layout/chevron1"/>
    <dgm:cxn modelId="{506B2B65-5591-403D-BAF4-79D22247ABB5}" type="presParOf" srcId="{A28B6F26-13CD-4C99-A18F-F86C1F7D1F9A}" destId="{494B18D4-0ECF-49DA-B980-F37C136D7A36}" srcOrd="1" destOrd="0" presId="urn:microsoft.com/office/officeart/2005/8/layout/chevron1"/>
    <dgm:cxn modelId="{3AE1871C-638C-40C8-9E20-AFCE7A78F92C}" type="presParOf" srcId="{A28B6F26-13CD-4C99-A18F-F86C1F7D1F9A}" destId="{6B82F8C6-CE13-41E0-A9F1-37714B91F59B}" srcOrd="2" destOrd="0" presId="urn:microsoft.com/office/officeart/2005/8/layout/chevron1"/>
    <dgm:cxn modelId="{A7920F1D-90FE-443F-A429-3F953BF1821B}" type="presParOf" srcId="{A28B6F26-13CD-4C99-A18F-F86C1F7D1F9A}" destId="{A3B1A67D-6A34-4095-8716-8B50616FE6CF}" srcOrd="3" destOrd="0" presId="urn:microsoft.com/office/officeart/2005/8/layout/chevron1"/>
    <dgm:cxn modelId="{33379F45-ABE1-4702-8142-068322A3F141}" type="presParOf" srcId="{A28B6F26-13CD-4C99-A18F-F86C1F7D1F9A}" destId="{7754D223-578B-47D1-B9FE-E5FAB9860220}" srcOrd="4" destOrd="0" presId="urn:microsoft.com/office/officeart/2005/8/layout/chevron1"/>
    <dgm:cxn modelId="{DA956574-4E1E-45B9-94FB-628F8D0004F0}" type="presParOf" srcId="{A28B6F26-13CD-4C99-A18F-F86C1F7D1F9A}" destId="{6FAB3A55-AB79-4751-AD85-EA5C5C52B1D4}" srcOrd="5" destOrd="0" presId="urn:microsoft.com/office/officeart/2005/8/layout/chevron1"/>
    <dgm:cxn modelId="{ED6A2ADE-C990-4076-8F87-7A66A14CB9DE}" type="presParOf" srcId="{A28B6F26-13CD-4C99-A18F-F86C1F7D1F9A}" destId="{FF99BAE0-309C-4A98-8AE1-F9DEED5E0212}" srcOrd="6" destOrd="0" presId="urn:microsoft.com/office/officeart/2005/8/layout/chevron1"/>
    <dgm:cxn modelId="{64542208-4FF6-4616-B533-C4175D55BD6C}" type="presParOf" srcId="{A28B6F26-13CD-4C99-A18F-F86C1F7D1F9A}" destId="{FAEC2237-579D-4258-B7B5-24CD42A20B57}" srcOrd="7" destOrd="0" presId="urn:microsoft.com/office/officeart/2005/8/layout/chevron1"/>
    <dgm:cxn modelId="{5618B50E-880B-4142-A1DB-A1D1053E390F}" type="presParOf" srcId="{A28B6F26-13CD-4C99-A18F-F86C1F7D1F9A}" destId="{447C1906-F5CB-4119-A121-36F23A52293A}" srcOrd="8" destOrd="0" presId="urn:microsoft.com/office/officeart/2005/8/layout/chevron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CEED5B-E964-4CC7-B0AE-6B154FF6C98A}" type="doc">
      <dgm:prSet loTypeId="urn:microsoft.com/office/officeart/2005/8/layout/chevron1" loCatId="process" qsTypeId="urn:microsoft.com/office/officeart/2005/8/quickstyle/simple3" qsCatId="simple" csTypeId="urn:microsoft.com/office/officeart/2005/8/colors/accent0_1" csCatId="mainScheme" phldr="1"/>
      <dgm:spPr/>
    </dgm:pt>
    <dgm:pt modelId="{127BF8E3-E072-41CC-982F-E35A3AC61B94}">
      <dgm:prSet phldrT="[Text]">
        <dgm:style>
          <a:lnRef idx="1">
            <a:schemeClr val="accent6"/>
          </a:lnRef>
          <a:fillRef idx="2">
            <a:schemeClr val="accent6"/>
          </a:fillRef>
          <a:effectRef idx="1">
            <a:schemeClr val="accent6"/>
          </a:effectRef>
          <a:fontRef idx="minor">
            <a:schemeClr val="dk1"/>
          </a:fontRef>
        </dgm:style>
      </dgm:prSet>
      <dgm:spPr/>
      <dgm:t>
        <a:bodyPr/>
        <a:lstStyle/>
        <a:p>
          <a:r>
            <a:rPr lang="es-CO" dirty="0"/>
            <a:t>Introducción / Motivación</a:t>
          </a:r>
        </a:p>
      </dgm:t>
    </dgm:pt>
    <dgm:pt modelId="{6B658A45-A66C-4F54-B747-3446762742B6}" type="parTrans" cxnId="{A500D44F-8677-4033-BF98-CB7E54A1F084}">
      <dgm:prSet/>
      <dgm:spPr/>
      <dgm:t>
        <a:bodyPr/>
        <a:lstStyle/>
        <a:p>
          <a:endParaRPr lang="es-CO"/>
        </a:p>
      </dgm:t>
    </dgm:pt>
    <dgm:pt modelId="{A5146947-14CF-4FE6-ADD8-06333B3D7B52}" type="sibTrans" cxnId="{A500D44F-8677-4033-BF98-CB7E54A1F084}">
      <dgm:prSet/>
      <dgm:spPr/>
      <dgm:t>
        <a:bodyPr/>
        <a:lstStyle/>
        <a:p>
          <a:endParaRPr lang="es-CO"/>
        </a:p>
      </dgm:t>
    </dgm:pt>
    <dgm:pt modelId="{CDB960DF-0DEE-4686-AF4D-0286BD930FE1}">
      <dgm:prSet phldrT="[Text]"/>
      <dgm:spPr>
        <a:solidFill>
          <a:schemeClr val="bg1"/>
        </a:solidFill>
      </dgm:spPr>
      <dgm:t>
        <a:bodyPr/>
        <a:lstStyle/>
        <a:p>
          <a:r>
            <a:rPr lang="es-CO" dirty="0"/>
            <a:t>Objetivos</a:t>
          </a:r>
        </a:p>
      </dgm:t>
    </dgm:pt>
    <dgm:pt modelId="{78049B20-AA2C-4003-835A-C3D3868B4494}" type="parTrans" cxnId="{FCA7C676-4AA7-4D00-A3D1-224EF99477ED}">
      <dgm:prSet/>
      <dgm:spPr/>
      <dgm:t>
        <a:bodyPr/>
        <a:lstStyle/>
        <a:p>
          <a:endParaRPr lang="es-CO"/>
        </a:p>
      </dgm:t>
    </dgm:pt>
    <dgm:pt modelId="{A6178E25-C07A-41B6-ACCD-B1C868144D22}" type="sibTrans" cxnId="{FCA7C676-4AA7-4D00-A3D1-224EF99477ED}">
      <dgm:prSet/>
      <dgm:spPr/>
      <dgm:t>
        <a:bodyPr/>
        <a:lstStyle/>
        <a:p>
          <a:endParaRPr lang="es-CO"/>
        </a:p>
      </dgm:t>
    </dgm:pt>
    <dgm:pt modelId="{700A4B07-38CD-417F-89E4-A930E443F1F3}">
      <dgm:prSet phldrT="[Text]"/>
      <dgm:spPr/>
      <dgm:t>
        <a:bodyPr/>
        <a:lstStyle/>
        <a:p>
          <a:r>
            <a:rPr lang="es-CO" dirty="0"/>
            <a:t>Solución</a:t>
          </a:r>
        </a:p>
      </dgm:t>
    </dgm:pt>
    <dgm:pt modelId="{63F8ABA0-AE5A-48FD-BC27-6EB49218804E}" type="parTrans" cxnId="{1044827C-5DA3-4044-B38C-2F84B1D9BF0F}">
      <dgm:prSet/>
      <dgm:spPr/>
      <dgm:t>
        <a:bodyPr/>
        <a:lstStyle/>
        <a:p>
          <a:endParaRPr lang="es-CO"/>
        </a:p>
      </dgm:t>
    </dgm:pt>
    <dgm:pt modelId="{2D440BCB-F9B1-48E2-A4B5-D481DDE2A7EC}" type="sibTrans" cxnId="{1044827C-5DA3-4044-B38C-2F84B1D9BF0F}">
      <dgm:prSet/>
      <dgm:spPr/>
      <dgm:t>
        <a:bodyPr/>
        <a:lstStyle/>
        <a:p>
          <a:endParaRPr lang="es-CO"/>
        </a:p>
      </dgm:t>
    </dgm:pt>
    <dgm:pt modelId="{899FEE17-3DCD-4737-B01D-1C301A8BC364}">
      <dgm:prSet phldrT="[Text]"/>
      <dgm:spPr/>
      <dgm:t>
        <a:bodyPr/>
        <a:lstStyle/>
        <a:p>
          <a:r>
            <a:rPr lang="es-CO" dirty="0"/>
            <a:t>Conclusiones</a:t>
          </a:r>
        </a:p>
      </dgm:t>
    </dgm:pt>
    <dgm:pt modelId="{4A879CA3-B627-4B61-80D4-1A19343A971C}" type="parTrans" cxnId="{27205672-6E2D-4C90-89D4-2D28C339902E}">
      <dgm:prSet/>
      <dgm:spPr/>
      <dgm:t>
        <a:bodyPr/>
        <a:lstStyle/>
        <a:p>
          <a:endParaRPr lang="es-CO"/>
        </a:p>
      </dgm:t>
    </dgm:pt>
    <dgm:pt modelId="{EA85F547-827A-44FE-8A54-F171601AB189}" type="sibTrans" cxnId="{27205672-6E2D-4C90-89D4-2D28C339902E}">
      <dgm:prSet/>
      <dgm:spPr/>
      <dgm:t>
        <a:bodyPr/>
        <a:lstStyle/>
        <a:p>
          <a:endParaRPr lang="es-CO"/>
        </a:p>
      </dgm:t>
    </dgm:pt>
    <dgm:pt modelId="{2E6FF8B4-B287-48CC-B0D5-714A4781755E}">
      <dgm:prSet phldrT="[Text]"/>
      <dgm:spPr/>
      <dgm:t>
        <a:bodyPr/>
        <a:lstStyle/>
        <a:p>
          <a:r>
            <a:rPr lang="es-CO" dirty="0"/>
            <a:t>Trabajo Futuro </a:t>
          </a:r>
        </a:p>
      </dgm:t>
    </dgm:pt>
    <dgm:pt modelId="{8CE36871-87F4-442B-BBE3-A149017D0215}" type="parTrans" cxnId="{9756324E-3CD2-428E-9E24-3934500796CA}">
      <dgm:prSet/>
      <dgm:spPr/>
      <dgm:t>
        <a:bodyPr/>
        <a:lstStyle/>
        <a:p>
          <a:endParaRPr lang="es-CO"/>
        </a:p>
      </dgm:t>
    </dgm:pt>
    <dgm:pt modelId="{03B49C3B-1B34-41E4-8EFA-C5CEA67D2C5A}" type="sibTrans" cxnId="{9756324E-3CD2-428E-9E24-3934500796CA}">
      <dgm:prSet/>
      <dgm:spPr/>
      <dgm:t>
        <a:bodyPr/>
        <a:lstStyle/>
        <a:p>
          <a:endParaRPr lang="es-CO"/>
        </a:p>
      </dgm:t>
    </dgm:pt>
    <dgm:pt modelId="{A28B6F26-13CD-4C99-A18F-F86C1F7D1F9A}" type="pres">
      <dgm:prSet presAssocID="{7CCEED5B-E964-4CC7-B0AE-6B154FF6C98A}" presName="Name0" presStyleCnt="0">
        <dgm:presLayoutVars>
          <dgm:dir/>
          <dgm:animLvl val="lvl"/>
          <dgm:resizeHandles val="exact"/>
        </dgm:presLayoutVars>
      </dgm:prSet>
      <dgm:spPr/>
    </dgm:pt>
    <dgm:pt modelId="{FFCB341F-D39D-4FEA-87E9-101075037761}" type="pres">
      <dgm:prSet presAssocID="{127BF8E3-E072-41CC-982F-E35A3AC61B94}" presName="parTxOnly" presStyleLbl="node1" presStyleIdx="0" presStyleCnt="5" custLinFactNeighborX="-16968" custLinFactNeighborY="19624">
        <dgm:presLayoutVars>
          <dgm:chMax val="0"/>
          <dgm:chPref val="0"/>
          <dgm:bulletEnabled val="1"/>
        </dgm:presLayoutVars>
      </dgm:prSet>
      <dgm:spPr/>
    </dgm:pt>
    <dgm:pt modelId="{494B18D4-0ECF-49DA-B980-F37C136D7A36}" type="pres">
      <dgm:prSet presAssocID="{A5146947-14CF-4FE6-ADD8-06333B3D7B52}" presName="parTxOnlySpace" presStyleCnt="0"/>
      <dgm:spPr/>
    </dgm:pt>
    <dgm:pt modelId="{6B82F8C6-CE13-41E0-A9F1-37714B91F59B}" type="pres">
      <dgm:prSet presAssocID="{CDB960DF-0DEE-4686-AF4D-0286BD930FE1}" presName="parTxOnly" presStyleLbl="node1" presStyleIdx="1" presStyleCnt="5">
        <dgm:presLayoutVars>
          <dgm:chMax val="0"/>
          <dgm:chPref val="0"/>
          <dgm:bulletEnabled val="1"/>
        </dgm:presLayoutVars>
      </dgm:prSet>
      <dgm:spPr/>
    </dgm:pt>
    <dgm:pt modelId="{A3B1A67D-6A34-4095-8716-8B50616FE6CF}" type="pres">
      <dgm:prSet presAssocID="{A6178E25-C07A-41B6-ACCD-B1C868144D22}" presName="parTxOnlySpace" presStyleCnt="0"/>
      <dgm:spPr/>
    </dgm:pt>
    <dgm:pt modelId="{7754D223-578B-47D1-B9FE-E5FAB9860220}" type="pres">
      <dgm:prSet presAssocID="{700A4B07-38CD-417F-89E4-A930E443F1F3}" presName="parTxOnly" presStyleLbl="node1" presStyleIdx="2" presStyleCnt="5">
        <dgm:presLayoutVars>
          <dgm:chMax val="0"/>
          <dgm:chPref val="0"/>
          <dgm:bulletEnabled val="1"/>
        </dgm:presLayoutVars>
      </dgm:prSet>
      <dgm:spPr/>
    </dgm:pt>
    <dgm:pt modelId="{6FAB3A55-AB79-4751-AD85-EA5C5C52B1D4}" type="pres">
      <dgm:prSet presAssocID="{2D440BCB-F9B1-48E2-A4B5-D481DDE2A7EC}" presName="parTxOnlySpace" presStyleCnt="0"/>
      <dgm:spPr/>
    </dgm:pt>
    <dgm:pt modelId="{FF99BAE0-309C-4A98-8AE1-F9DEED5E0212}" type="pres">
      <dgm:prSet presAssocID="{899FEE17-3DCD-4737-B01D-1C301A8BC364}" presName="parTxOnly" presStyleLbl="node1" presStyleIdx="3" presStyleCnt="5">
        <dgm:presLayoutVars>
          <dgm:chMax val="0"/>
          <dgm:chPref val="0"/>
          <dgm:bulletEnabled val="1"/>
        </dgm:presLayoutVars>
      </dgm:prSet>
      <dgm:spPr/>
    </dgm:pt>
    <dgm:pt modelId="{FAEC2237-579D-4258-B7B5-24CD42A20B57}" type="pres">
      <dgm:prSet presAssocID="{EA85F547-827A-44FE-8A54-F171601AB189}" presName="parTxOnlySpace" presStyleCnt="0"/>
      <dgm:spPr/>
    </dgm:pt>
    <dgm:pt modelId="{447C1906-F5CB-4119-A121-36F23A52293A}" type="pres">
      <dgm:prSet presAssocID="{2E6FF8B4-B287-48CC-B0D5-714A4781755E}" presName="parTxOnly" presStyleLbl="node1" presStyleIdx="4" presStyleCnt="5" custLinFactX="50887" custLinFactNeighborX="100000" custLinFactNeighborY="-19160">
        <dgm:presLayoutVars>
          <dgm:chMax val="0"/>
          <dgm:chPref val="0"/>
          <dgm:bulletEnabled val="1"/>
        </dgm:presLayoutVars>
      </dgm:prSet>
      <dgm:spPr/>
    </dgm:pt>
  </dgm:ptLst>
  <dgm:cxnLst>
    <dgm:cxn modelId="{64B35F0B-8752-462E-9705-D60ACA01F41C}" type="presOf" srcId="{7CCEED5B-E964-4CC7-B0AE-6B154FF6C98A}" destId="{A28B6F26-13CD-4C99-A18F-F86C1F7D1F9A}" srcOrd="0" destOrd="0" presId="urn:microsoft.com/office/officeart/2005/8/layout/chevron1"/>
    <dgm:cxn modelId="{9756324E-3CD2-428E-9E24-3934500796CA}" srcId="{7CCEED5B-E964-4CC7-B0AE-6B154FF6C98A}" destId="{2E6FF8B4-B287-48CC-B0D5-714A4781755E}" srcOrd="4" destOrd="0" parTransId="{8CE36871-87F4-442B-BBE3-A149017D0215}" sibTransId="{03B49C3B-1B34-41E4-8EFA-C5CEA67D2C5A}"/>
    <dgm:cxn modelId="{A500D44F-8677-4033-BF98-CB7E54A1F084}" srcId="{7CCEED5B-E964-4CC7-B0AE-6B154FF6C98A}" destId="{127BF8E3-E072-41CC-982F-E35A3AC61B94}" srcOrd="0" destOrd="0" parTransId="{6B658A45-A66C-4F54-B747-3446762742B6}" sibTransId="{A5146947-14CF-4FE6-ADD8-06333B3D7B52}"/>
    <dgm:cxn modelId="{27205672-6E2D-4C90-89D4-2D28C339902E}" srcId="{7CCEED5B-E964-4CC7-B0AE-6B154FF6C98A}" destId="{899FEE17-3DCD-4737-B01D-1C301A8BC364}" srcOrd="3" destOrd="0" parTransId="{4A879CA3-B627-4B61-80D4-1A19343A971C}" sibTransId="{EA85F547-827A-44FE-8A54-F171601AB189}"/>
    <dgm:cxn modelId="{FCA7C676-4AA7-4D00-A3D1-224EF99477ED}" srcId="{7CCEED5B-E964-4CC7-B0AE-6B154FF6C98A}" destId="{CDB960DF-0DEE-4686-AF4D-0286BD930FE1}" srcOrd="1" destOrd="0" parTransId="{78049B20-AA2C-4003-835A-C3D3868B4494}" sibTransId="{A6178E25-C07A-41B6-ACCD-B1C868144D22}"/>
    <dgm:cxn modelId="{1044827C-5DA3-4044-B38C-2F84B1D9BF0F}" srcId="{7CCEED5B-E964-4CC7-B0AE-6B154FF6C98A}" destId="{700A4B07-38CD-417F-89E4-A930E443F1F3}" srcOrd="2" destOrd="0" parTransId="{63F8ABA0-AE5A-48FD-BC27-6EB49218804E}" sibTransId="{2D440BCB-F9B1-48E2-A4B5-D481DDE2A7EC}"/>
    <dgm:cxn modelId="{2B688084-25B2-4180-BBDE-59BAE3EE7932}" type="presOf" srcId="{700A4B07-38CD-417F-89E4-A930E443F1F3}" destId="{7754D223-578B-47D1-B9FE-E5FAB9860220}" srcOrd="0" destOrd="0" presId="urn:microsoft.com/office/officeart/2005/8/layout/chevron1"/>
    <dgm:cxn modelId="{82B861C2-06C2-4449-B1EF-E679C09E1430}" type="presOf" srcId="{127BF8E3-E072-41CC-982F-E35A3AC61B94}" destId="{FFCB341F-D39D-4FEA-87E9-101075037761}" srcOrd="0" destOrd="0" presId="urn:microsoft.com/office/officeart/2005/8/layout/chevron1"/>
    <dgm:cxn modelId="{0EA581D8-692C-4413-BC33-72F6311DF70B}" type="presOf" srcId="{2E6FF8B4-B287-48CC-B0D5-714A4781755E}" destId="{447C1906-F5CB-4119-A121-36F23A52293A}" srcOrd="0" destOrd="0" presId="urn:microsoft.com/office/officeart/2005/8/layout/chevron1"/>
    <dgm:cxn modelId="{5CC0B7E0-9379-4435-A648-82A6B6E75293}" type="presOf" srcId="{CDB960DF-0DEE-4686-AF4D-0286BD930FE1}" destId="{6B82F8C6-CE13-41E0-A9F1-37714B91F59B}" srcOrd="0" destOrd="0" presId="urn:microsoft.com/office/officeart/2005/8/layout/chevron1"/>
    <dgm:cxn modelId="{F8487EF3-8346-4D3C-91FF-0C94A812F4C5}" type="presOf" srcId="{899FEE17-3DCD-4737-B01D-1C301A8BC364}" destId="{FF99BAE0-309C-4A98-8AE1-F9DEED5E0212}" srcOrd="0" destOrd="0" presId="urn:microsoft.com/office/officeart/2005/8/layout/chevron1"/>
    <dgm:cxn modelId="{2CDECB16-24B0-4B8E-ABFC-BB7872966C11}" type="presParOf" srcId="{A28B6F26-13CD-4C99-A18F-F86C1F7D1F9A}" destId="{FFCB341F-D39D-4FEA-87E9-101075037761}" srcOrd="0" destOrd="0" presId="urn:microsoft.com/office/officeart/2005/8/layout/chevron1"/>
    <dgm:cxn modelId="{506B2B65-5591-403D-BAF4-79D22247ABB5}" type="presParOf" srcId="{A28B6F26-13CD-4C99-A18F-F86C1F7D1F9A}" destId="{494B18D4-0ECF-49DA-B980-F37C136D7A36}" srcOrd="1" destOrd="0" presId="urn:microsoft.com/office/officeart/2005/8/layout/chevron1"/>
    <dgm:cxn modelId="{3AE1871C-638C-40C8-9E20-AFCE7A78F92C}" type="presParOf" srcId="{A28B6F26-13CD-4C99-A18F-F86C1F7D1F9A}" destId="{6B82F8C6-CE13-41E0-A9F1-37714B91F59B}" srcOrd="2" destOrd="0" presId="urn:microsoft.com/office/officeart/2005/8/layout/chevron1"/>
    <dgm:cxn modelId="{A7920F1D-90FE-443F-A429-3F953BF1821B}" type="presParOf" srcId="{A28B6F26-13CD-4C99-A18F-F86C1F7D1F9A}" destId="{A3B1A67D-6A34-4095-8716-8B50616FE6CF}" srcOrd="3" destOrd="0" presId="urn:microsoft.com/office/officeart/2005/8/layout/chevron1"/>
    <dgm:cxn modelId="{33379F45-ABE1-4702-8142-068322A3F141}" type="presParOf" srcId="{A28B6F26-13CD-4C99-A18F-F86C1F7D1F9A}" destId="{7754D223-578B-47D1-B9FE-E5FAB9860220}" srcOrd="4" destOrd="0" presId="urn:microsoft.com/office/officeart/2005/8/layout/chevron1"/>
    <dgm:cxn modelId="{DA956574-4E1E-45B9-94FB-628F8D0004F0}" type="presParOf" srcId="{A28B6F26-13CD-4C99-A18F-F86C1F7D1F9A}" destId="{6FAB3A55-AB79-4751-AD85-EA5C5C52B1D4}" srcOrd="5" destOrd="0" presId="urn:microsoft.com/office/officeart/2005/8/layout/chevron1"/>
    <dgm:cxn modelId="{ED6A2ADE-C990-4076-8F87-7A66A14CB9DE}" type="presParOf" srcId="{A28B6F26-13CD-4C99-A18F-F86C1F7D1F9A}" destId="{FF99BAE0-309C-4A98-8AE1-F9DEED5E0212}" srcOrd="6" destOrd="0" presId="urn:microsoft.com/office/officeart/2005/8/layout/chevron1"/>
    <dgm:cxn modelId="{64542208-4FF6-4616-B533-C4175D55BD6C}" type="presParOf" srcId="{A28B6F26-13CD-4C99-A18F-F86C1F7D1F9A}" destId="{FAEC2237-579D-4258-B7B5-24CD42A20B57}" srcOrd="7" destOrd="0" presId="urn:microsoft.com/office/officeart/2005/8/layout/chevron1"/>
    <dgm:cxn modelId="{5618B50E-880B-4142-A1DB-A1D1053E390F}" type="presParOf" srcId="{A28B6F26-13CD-4C99-A18F-F86C1F7D1F9A}" destId="{447C1906-F5CB-4119-A121-36F23A52293A}" srcOrd="8" destOrd="0" presId="urn:microsoft.com/office/officeart/2005/8/layout/chevron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CEED5B-E964-4CC7-B0AE-6B154FF6C98A}" type="doc">
      <dgm:prSet loTypeId="urn:microsoft.com/office/officeart/2005/8/layout/chevron1" loCatId="process" qsTypeId="urn:microsoft.com/office/officeart/2005/8/quickstyle/simple3" qsCatId="simple" csTypeId="urn:microsoft.com/office/officeart/2005/8/colors/accent0_1" csCatId="mainScheme" phldr="1"/>
      <dgm:spPr/>
    </dgm:pt>
    <dgm:pt modelId="{127BF8E3-E072-41CC-982F-E35A3AC61B94}">
      <dgm:prSet phldrT="[Text]">
        <dgm:style>
          <a:lnRef idx="1">
            <a:schemeClr val="accent6"/>
          </a:lnRef>
          <a:fillRef idx="2">
            <a:schemeClr val="accent6"/>
          </a:fillRef>
          <a:effectRef idx="1">
            <a:schemeClr val="accent6"/>
          </a:effectRef>
          <a:fontRef idx="minor">
            <a:schemeClr val="dk1"/>
          </a:fontRef>
        </dgm:style>
      </dgm:prSet>
      <dgm:spPr/>
      <dgm:t>
        <a:bodyPr/>
        <a:lstStyle/>
        <a:p>
          <a:r>
            <a:rPr lang="es-CO" dirty="0"/>
            <a:t>Introducción / Motivación</a:t>
          </a:r>
        </a:p>
      </dgm:t>
    </dgm:pt>
    <dgm:pt modelId="{6B658A45-A66C-4F54-B747-3446762742B6}" type="parTrans" cxnId="{A500D44F-8677-4033-BF98-CB7E54A1F084}">
      <dgm:prSet/>
      <dgm:spPr/>
      <dgm:t>
        <a:bodyPr/>
        <a:lstStyle/>
        <a:p>
          <a:endParaRPr lang="es-CO"/>
        </a:p>
      </dgm:t>
    </dgm:pt>
    <dgm:pt modelId="{A5146947-14CF-4FE6-ADD8-06333B3D7B52}" type="sibTrans" cxnId="{A500D44F-8677-4033-BF98-CB7E54A1F084}">
      <dgm:prSet/>
      <dgm:spPr/>
      <dgm:t>
        <a:bodyPr/>
        <a:lstStyle/>
        <a:p>
          <a:endParaRPr lang="es-CO"/>
        </a:p>
      </dgm:t>
    </dgm:pt>
    <dgm:pt modelId="{CDB960DF-0DEE-4686-AF4D-0286BD930FE1}">
      <dgm:prSet phldrT="[Text]"/>
      <dgm:spPr>
        <a:solidFill>
          <a:schemeClr val="bg1"/>
        </a:solidFill>
      </dgm:spPr>
      <dgm:t>
        <a:bodyPr/>
        <a:lstStyle/>
        <a:p>
          <a:r>
            <a:rPr lang="es-CO" dirty="0"/>
            <a:t>Objetivos</a:t>
          </a:r>
        </a:p>
      </dgm:t>
    </dgm:pt>
    <dgm:pt modelId="{78049B20-AA2C-4003-835A-C3D3868B4494}" type="parTrans" cxnId="{FCA7C676-4AA7-4D00-A3D1-224EF99477ED}">
      <dgm:prSet/>
      <dgm:spPr/>
      <dgm:t>
        <a:bodyPr/>
        <a:lstStyle/>
        <a:p>
          <a:endParaRPr lang="es-CO"/>
        </a:p>
      </dgm:t>
    </dgm:pt>
    <dgm:pt modelId="{A6178E25-C07A-41B6-ACCD-B1C868144D22}" type="sibTrans" cxnId="{FCA7C676-4AA7-4D00-A3D1-224EF99477ED}">
      <dgm:prSet/>
      <dgm:spPr/>
      <dgm:t>
        <a:bodyPr/>
        <a:lstStyle/>
        <a:p>
          <a:endParaRPr lang="es-CO"/>
        </a:p>
      </dgm:t>
    </dgm:pt>
    <dgm:pt modelId="{700A4B07-38CD-417F-89E4-A930E443F1F3}">
      <dgm:prSet phldrT="[Text]"/>
      <dgm:spPr/>
      <dgm:t>
        <a:bodyPr/>
        <a:lstStyle/>
        <a:p>
          <a:r>
            <a:rPr lang="es-CO" dirty="0"/>
            <a:t>Solución</a:t>
          </a:r>
        </a:p>
      </dgm:t>
    </dgm:pt>
    <dgm:pt modelId="{63F8ABA0-AE5A-48FD-BC27-6EB49218804E}" type="parTrans" cxnId="{1044827C-5DA3-4044-B38C-2F84B1D9BF0F}">
      <dgm:prSet/>
      <dgm:spPr/>
      <dgm:t>
        <a:bodyPr/>
        <a:lstStyle/>
        <a:p>
          <a:endParaRPr lang="es-CO"/>
        </a:p>
      </dgm:t>
    </dgm:pt>
    <dgm:pt modelId="{2D440BCB-F9B1-48E2-A4B5-D481DDE2A7EC}" type="sibTrans" cxnId="{1044827C-5DA3-4044-B38C-2F84B1D9BF0F}">
      <dgm:prSet/>
      <dgm:spPr/>
      <dgm:t>
        <a:bodyPr/>
        <a:lstStyle/>
        <a:p>
          <a:endParaRPr lang="es-CO"/>
        </a:p>
      </dgm:t>
    </dgm:pt>
    <dgm:pt modelId="{899FEE17-3DCD-4737-B01D-1C301A8BC364}">
      <dgm:prSet phldrT="[Text]"/>
      <dgm:spPr/>
      <dgm:t>
        <a:bodyPr/>
        <a:lstStyle/>
        <a:p>
          <a:r>
            <a:rPr lang="es-CO" dirty="0"/>
            <a:t>Conclusiones</a:t>
          </a:r>
        </a:p>
      </dgm:t>
    </dgm:pt>
    <dgm:pt modelId="{4A879CA3-B627-4B61-80D4-1A19343A971C}" type="parTrans" cxnId="{27205672-6E2D-4C90-89D4-2D28C339902E}">
      <dgm:prSet/>
      <dgm:spPr/>
      <dgm:t>
        <a:bodyPr/>
        <a:lstStyle/>
        <a:p>
          <a:endParaRPr lang="es-CO"/>
        </a:p>
      </dgm:t>
    </dgm:pt>
    <dgm:pt modelId="{EA85F547-827A-44FE-8A54-F171601AB189}" type="sibTrans" cxnId="{27205672-6E2D-4C90-89D4-2D28C339902E}">
      <dgm:prSet/>
      <dgm:spPr/>
      <dgm:t>
        <a:bodyPr/>
        <a:lstStyle/>
        <a:p>
          <a:endParaRPr lang="es-CO"/>
        </a:p>
      </dgm:t>
    </dgm:pt>
    <dgm:pt modelId="{2E6FF8B4-B287-48CC-B0D5-714A4781755E}">
      <dgm:prSet phldrT="[Text]"/>
      <dgm:spPr/>
      <dgm:t>
        <a:bodyPr/>
        <a:lstStyle/>
        <a:p>
          <a:r>
            <a:rPr lang="es-CO" dirty="0"/>
            <a:t>Trabajo Futuro </a:t>
          </a:r>
        </a:p>
      </dgm:t>
    </dgm:pt>
    <dgm:pt modelId="{8CE36871-87F4-442B-BBE3-A149017D0215}" type="parTrans" cxnId="{9756324E-3CD2-428E-9E24-3934500796CA}">
      <dgm:prSet/>
      <dgm:spPr/>
      <dgm:t>
        <a:bodyPr/>
        <a:lstStyle/>
        <a:p>
          <a:endParaRPr lang="es-CO"/>
        </a:p>
      </dgm:t>
    </dgm:pt>
    <dgm:pt modelId="{03B49C3B-1B34-41E4-8EFA-C5CEA67D2C5A}" type="sibTrans" cxnId="{9756324E-3CD2-428E-9E24-3934500796CA}">
      <dgm:prSet/>
      <dgm:spPr/>
      <dgm:t>
        <a:bodyPr/>
        <a:lstStyle/>
        <a:p>
          <a:endParaRPr lang="es-CO"/>
        </a:p>
      </dgm:t>
    </dgm:pt>
    <dgm:pt modelId="{A28B6F26-13CD-4C99-A18F-F86C1F7D1F9A}" type="pres">
      <dgm:prSet presAssocID="{7CCEED5B-E964-4CC7-B0AE-6B154FF6C98A}" presName="Name0" presStyleCnt="0">
        <dgm:presLayoutVars>
          <dgm:dir/>
          <dgm:animLvl val="lvl"/>
          <dgm:resizeHandles val="exact"/>
        </dgm:presLayoutVars>
      </dgm:prSet>
      <dgm:spPr/>
    </dgm:pt>
    <dgm:pt modelId="{FFCB341F-D39D-4FEA-87E9-101075037761}" type="pres">
      <dgm:prSet presAssocID="{127BF8E3-E072-41CC-982F-E35A3AC61B94}" presName="parTxOnly" presStyleLbl="node1" presStyleIdx="0" presStyleCnt="5" custLinFactNeighborX="-16968" custLinFactNeighborY="19624">
        <dgm:presLayoutVars>
          <dgm:chMax val="0"/>
          <dgm:chPref val="0"/>
          <dgm:bulletEnabled val="1"/>
        </dgm:presLayoutVars>
      </dgm:prSet>
      <dgm:spPr/>
    </dgm:pt>
    <dgm:pt modelId="{494B18D4-0ECF-49DA-B980-F37C136D7A36}" type="pres">
      <dgm:prSet presAssocID="{A5146947-14CF-4FE6-ADD8-06333B3D7B52}" presName="parTxOnlySpace" presStyleCnt="0"/>
      <dgm:spPr/>
    </dgm:pt>
    <dgm:pt modelId="{6B82F8C6-CE13-41E0-A9F1-37714B91F59B}" type="pres">
      <dgm:prSet presAssocID="{CDB960DF-0DEE-4686-AF4D-0286BD930FE1}" presName="parTxOnly" presStyleLbl="node1" presStyleIdx="1" presStyleCnt="5">
        <dgm:presLayoutVars>
          <dgm:chMax val="0"/>
          <dgm:chPref val="0"/>
          <dgm:bulletEnabled val="1"/>
        </dgm:presLayoutVars>
      </dgm:prSet>
      <dgm:spPr/>
    </dgm:pt>
    <dgm:pt modelId="{A3B1A67D-6A34-4095-8716-8B50616FE6CF}" type="pres">
      <dgm:prSet presAssocID="{A6178E25-C07A-41B6-ACCD-B1C868144D22}" presName="parTxOnlySpace" presStyleCnt="0"/>
      <dgm:spPr/>
    </dgm:pt>
    <dgm:pt modelId="{7754D223-578B-47D1-B9FE-E5FAB9860220}" type="pres">
      <dgm:prSet presAssocID="{700A4B07-38CD-417F-89E4-A930E443F1F3}" presName="parTxOnly" presStyleLbl="node1" presStyleIdx="2" presStyleCnt="5">
        <dgm:presLayoutVars>
          <dgm:chMax val="0"/>
          <dgm:chPref val="0"/>
          <dgm:bulletEnabled val="1"/>
        </dgm:presLayoutVars>
      </dgm:prSet>
      <dgm:spPr/>
    </dgm:pt>
    <dgm:pt modelId="{6FAB3A55-AB79-4751-AD85-EA5C5C52B1D4}" type="pres">
      <dgm:prSet presAssocID="{2D440BCB-F9B1-48E2-A4B5-D481DDE2A7EC}" presName="parTxOnlySpace" presStyleCnt="0"/>
      <dgm:spPr/>
    </dgm:pt>
    <dgm:pt modelId="{FF99BAE0-309C-4A98-8AE1-F9DEED5E0212}" type="pres">
      <dgm:prSet presAssocID="{899FEE17-3DCD-4737-B01D-1C301A8BC364}" presName="parTxOnly" presStyleLbl="node1" presStyleIdx="3" presStyleCnt="5">
        <dgm:presLayoutVars>
          <dgm:chMax val="0"/>
          <dgm:chPref val="0"/>
          <dgm:bulletEnabled val="1"/>
        </dgm:presLayoutVars>
      </dgm:prSet>
      <dgm:spPr/>
    </dgm:pt>
    <dgm:pt modelId="{FAEC2237-579D-4258-B7B5-24CD42A20B57}" type="pres">
      <dgm:prSet presAssocID="{EA85F547-827A-44FE-8A54-F171601AB189}" presName="parTxOnlySpace" presStyleCnt="0"/>
      <dgm:spPr/>
    </dgm:pt>
    <dgm:pt modelId="{447C1906-F5CB-4119-A121-36F23A52293A}" type="pres">
      <dgm:prSet presAssocID="{2E6FF8B4-B287-48CC-B0D5-714A4781755E}" presName="parTxOnly" presStyleLbl="node1" presStyleIdx="4" presStyleCnt="5" custLinFactX="50887" custLinFactNeighborX="100000" custLinFactNeighborY="-19160">
        <dgm:presLayoutVars>
          <dgm:chMax val="0"/>
          <dgm:chPref val="0"/>
          <dgm:bulletEnabled val="1"/>
        </dgm:presLayoutVars>
      </dgm:prSet>
      <dgm:spPr/>
    </dgm:pt>
  </dgm:ptLst>
  <dgm:cxnLst>
    <dgm:cxn modelId="{64B35F0B-8752-462E-9705-D60ACA01F41C}" type="presOf" srcId="{7CCEED5B-E964-4CC7-B0AE-6B154FF6C98A}" destId="{A28B6F26-13CD-4C99-A18F-F86C1F7D1F9A}" srcOrd="0" destOrd="0" presId="urn:microsoft.com/office/officeart/2005/8/layout/chevron1"/>
    <dgm:cxn modelId="{9756324E-3CD2-428E-9E24-3934500796CA}" srcId="{7CCEED5B-E964-4CC7-B0AE-6B154FF6C98A}" destId="{2E6FF8B4-B287-48CC-B0D5-714A4781755E}" srcOrd="4" destOrd="0" parTransId="{8CE36871-87F4-442B-BBE3-A149017D0215}" sibTransId="{03B49C3B-1B34-41E4-8EFA-C5CEA67D2C5A}"/>
    <dgm:cxn modelId="{A500D44F-8677-4033-BF98-CB7E54A1F084}" srcId="{7CCEED5B-E964-4CC7-B0AE-6B154FF6C98A}" destId="{127BF8E3-E072-41CC-982F-E35A3AC61B94}" srcOrd="0" destOrd="0" parTransId="{6B658A45-A66C-4F54-B747-3446762742B6}" sibTransId="{A5146947-14CF-4FE6-ADD8-06333B3D7B52}"/>
    <dgm:cxn modelId="{27205672-6E2D-4C90-89D4-2D28C339902E}" srcId="{7CCEED5B-E964-4CC7-B0AE-6B154FF6C98A}" destId="{899FEE17-3DCD-4737-B01D-1C301A8BC364}" srcOrd="3" destOrd="0" parTransId="{4A879CA3-B627-4B61-80D4-1A19343A971C}" sibTransId="{EA85F547-827A-44FE-8A54-F171601AB189}"/>
    <dgm:cxn modelId="{FCA7C676-4AA7-4D00-A3D1-224EF99477ED}" srcId="{7CCEED5B-E964-4CC7-B0AE-6B154FF6C98A}" destId="{CDB960DF-0DEE-4686-AF4D-0286BD930FE1}" srcOrd="1" destOrd="0" parTransId="{78049B20-AA2C-4003-835A-C3D3868B4494}" sibTransId="{A6178E25-C07A-41B6-ACCD-B1C868144D22}"/>
    <dgm:cxn modelId="{1044827C-5DA3-4044-B38C-2F84B1D9BF0F}" srcId="{7CCEED5B-E964-4CC7-B0AE-6B154FF6C98A}" destId="{700A4B07-38CD-417F-89E4-A930E443F1F3}" srcOrd="2" destOrd="0" parTransId="{63F8ABA0-AE5A-48FD-BC27-6EB49218804E}" sibTransId="{2D440BCB-F9B1-48E2-A4B5-D481DDE2A7EC}"/>
    <dgm:cxn modelId="{2B688084-25B2-4180-BBDE-59BAE3EE7932}" type="presOf" srcId="{700A4B07-38CD-417F-89E4-A930E443F1F3}" destId="{7754D223-578B-47D1-B9FE-E5FAB9860220}" srcOrd="0" destOrd="0" presId="urn:microsoft.com/office/officeart/2005/8/layout/chevron1"/>
    <dgm:cxn modelId="{82B861C2-06C2-4449-B1EF-E679C09E1430}" type="presOf" srcId="{127BF8E3-E072-41CC-982F-E35A3AC61B94}" destId="{FFCB341F-D39D-4FEA-87E9-101075037761}" srcOrd="0" destOrd="0" presId="urn:microsoft.com/office/officeart/2005/8/layout/chevron1"/>
    <dgm:cxn modelId="{0EA581D8-692C-4413-BC33-72F6311DF70B}" type="presOf" srcId="{2E6FF8B4-B287-48CC-B0D5-714A4781755E}" destId="{447C1906-F5CB-4119-A121-36F23A52293A}" srcOrd="0" destOrd="0" presId="urn:microsoft.com/office/officeart/2005/8/layout/chevron1"/>
    <dgm:cxn modelId="{5CC0B7E0-9379-4435-A648-82A6B6E75293}" type="presOf" srcId="{CDB960DF-0DEE-4686-AF4D-0286BD930FE1}" destId="{6B82F8C6-CE13-41E0-A9F1-37714B91F59B}" srcOrd="0" destOrd="0" presId="urn:microsoft.com/office/officeart/2005/8/layout/chevron1"/>
    <dgm:cxn modelId="{F8487EF3-8346-4D3C-91FF-0C94A812F4C5}" type="presOf" srcId="{899FEE17-3DCD-4737-B01D-1C301A8BC364}" destId="{FF99BAE0-309C-4A98-8AE1-F9DEED5E0212}" srcOrd="0" destOrd="0" presId="urn:microsoft.com/office/officeart/2005/8/layout/chevron1"/>
    <dgm:cxn modelId="{2CDECB16-24B0-4B8E-ABFC-BB7872966C11}" type="presParOf" srcId="{A28B6F26-13CD-4C99-A18F-F86C1F7D1F9A}" destId="{FFCB341F-D39D-4FEA-87E9-101075037761}" srcOrd="0" destOrd="0" presId="urn:microsoft.com/office/officeart/2005/8/layout/chevron1"/>
    <dgm:cxn modelId="{506B2B65-5591-403D-BAF4-79D22247ABB5}" type="presParOf" srcId="{A28B6F26-13CD-4C99-A18F-F86C1F7D1F9A}" destId="{494B18D4-0ECF-49DA-B980-F37C136D7A36}" srcOrd="1" destOrd="0" presId="urn:microsoft.com/office/officeart/2005/8/layout/chevron1"/>
    <dgm:cxn modelId="{3AE1871C-638C-40C8-9E20-AFCE7A78F92C}" type="presParOf" srcId="{A28B6F26-13CD-4C99-A18F-F86C1F7D1F9A}" destId="{6B82F8C6-CE13-41E0-A9F1-37714B91F59B}" srcOrd="2" destOrd="0" presId="urn:microsoft.com/office/officeart/2005/8/layout/chevron1"/>
    <dgm:cxn modelId="{A7920F1D-90FE-443F-A429-3F953BF1821B}" type="presParOf" srcId="{A28B6F26-13CD-4C99-A18F-F86C1F7D1F9A}" destId="{A3B1A67D-6A34-4095-8716-8B50616FE6CF}" srcOrd="3" destOrd="0" presId="urn:microsoft.com/office/officeart/2005/8/layout/chevron1"/>
    <dgm:cxn modelId="{33379F45-ABE1-4702-8142-068322A3F141}" type="presParOf" srcId="{A28B6F26-13CD-4C99-A18F-F86C1F7D1F9A}" destId="{7754D223-578B-47D1-B9FE-E5FAB9860220}" srcOrd="4" destOrd="0" presId="urn:microsoft.com/office/officeart/2005/8/layout/chevron1"/>
    <dgm:cxn modelId="{DA956574-4E1E-45B9-94FB-628F8D0004F0}" type="presParOf" srcId="{A28B6F26-13CD-4C99-A18F-F86C1F7D1F9A}" destId="{6FAB3A55-AB79-4751-AD85-EA5C5C52B1D4}" srcOrd="5" destOrd="0" presId="urn:microsoft.com/office/officeart/2005/8/layout/chevron1"/>
    <dgm:cxn modelId="{ED6A2ADE-C990-4076-8F87-7A66A14CB9DE}" type="presParOf" srcId="{A28B6F26-13CD-4C99-A18F-F86C1F7D1F9A}" destId="{FF99BAE0-309C-4A98-8AE1-F9DEED5E0212}" srcOrd="6" destOrd="0" presId="urn:microsoft.com/office/officeart/2005/8/layout/chevron1"/>
    <dgm:cxn modelId="{64542208-4FF6-4616-B533-C4175D55BD6C}" type="presParOf" srcId="{A28B6F26-13CD-4C99-A18F-F86C1F7D1F9A}" destId="{FAEC2237-579D-4258-B7B5-24CD42A20B57}" srcOrd="7" destOrd="0" presId="urn:microsoft.com/office/officeart/2005/8/layout/chevron1"/>
    <dgm:cxn modelId="{5618B50E-880B-4142-A1DB-A1D1053E390F}" type="presParOf" srcId="{A28B6F26-13CD-4C99-A18F-F86C1F7D1F9A}" destId="{447C1906-F5CB-4119-A121-36F23A52293A}" srcOrd="8" destOrd="0" presId="urn:microsoft.com/office/officeart/2005/8/layout/chevron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CCEED5B-E964-4CC7-B0AE-6B154FF6C98A}" type="doc">
      <dgm:prSet loTypeId="urn:microsoft.com/office/officeart/2005/8/layout/chevron1" loCatId="process" qsTypeId="urn:microsoft.com/office/officeart/2005/8/quickstyle/simple3" qsCatId="simple" csTypeId="urn:microsoft.com/office/officeart/2005/8/colors/accent0_1" csCatId="mainScheme" phldr="1"/>
      <dgm:spPr/>
    </dgm:pt>
    <dgm:pt modelId="{127BF8E3-E072-41CC-982F-E35A3AC61B94}">
      <dgm:prSet phldrT="[Text]">
        <dgm:style>
          <a:lnRef idx="1">
            <a:schemeClr val="accent6"/>
          </a:lnRef>
          <a:fillRef idx="2">
            <a:schemeClr val="accent6"/>
          </a:fillRef>
          <a:effectRef idx="1">
            <a:schemeClr val="accent6"/>
          </a:effectRef>
          <a:fontRef idx="minor">
            <a:schemeClr val="dk1"/>
          </a:fontRef>
        </dgm:style>
      </dgm:prSet>
      <dgm:spPr/>
      <dgm:t>
        <a:bodyPr/>
        <a:lstStyle/>
        <a:p>
          <a:r>
            <a:rPr lang="es-CO" dirty="0"/>
            <a:t>Introducción / Motivación</a:t>
          </a:r>
        </a:p>
      </dgm:t>
    </dgm:pt>
    <dgm:pt modelId="{6B658A45-A66C-4F54-B747-3446762742B6}" type="parTrans" cxnId="{A500D44F-8677-4033-BF98-CB7E54A1F084}">
      <dgm:prSet/>
      <dgm:spPr/>
      <dgm:t>
        <a:bodyPr/>
        <a:lstStyle/>
        <a:p>
          <a:endParaRPr lang="es-CO"/>
        </a:p>
      </dgm:t>
    </dgm:pt>
    <dgm:pt modelId="{A5146947-14CF-4FE6-ADD8-06333B3D7B52}" type="sibTrans" cxnId="{A500D44F-8677-4033-BF98-CB7E54A1F084}">
      <dgm:prSet/>
      <dgm:spPr/>
      <dgm:t>
        <a:bodyPr/>
        <a:lstStyle/>
        <a:p>
          <a:endParaRPr lang="es-CO"/>
        </a:p>
      </dgm:t>
    </dgm:pt>
    <dgm:pt modelId="{CDB960DF-0DEE-4686-AF4D-0286BD930FE1}">
      <dgm:prSet phldrT="[Text]"/>
      <dgm:spPr>
        <a:solidFill>
          <a:schemeClr val="bg1"/>
        </a:solidFill>
      </dgm:spPr>
      <dgm:t>
        <a:bodyPr/>
        <a:lstStyle/>
        <a:p>
          <a:r>
            <a:rPr lang="es-CO" dirty="0"/>
            <a:t>Objetivos</a:t>
          </a:r>
        </a:p>
      </dgm:t>
    </dgm:pt>
    <dgm:pt modelId="{78049B20-AA2C-4003-835A-C3D3868B4494}" type="parTrans" cxnId="{FCA7C676-4AA7-4D00-A3D1-224EF99477ED}">
      <dgm:prSet/>
      <dgm:spPr/>
      <dgm:t>
        <a:bodyPr/>
        <a:lstStyle/>
        <a:p>
          <a:endParaRPr lang="es-CO"/>
        </a:p>
      </dgm:t>
    </dgm:pt>
    <dgm:pt modelId="{A6178E25-C07A-41B6-ACCD-B1C868144D22}" type="sibTrans" cxnId="{FCA7C676-4AA7-4D00-A3D1-224EF99477ED}">
      <dgm:prSet/>
      <dgm:spPr/>
      <dgm:t>
        <a:bodyPr/>
        <a:lstStyle/>
        <a:p>
          <a:endParaRPr lang="es-CO"/>
        </a:p>
      </dgm:t>
    </dgm:pt>
    <dgm:pt modelId="{700A4B07-38CD-417F-89E4-A930E443F1F3}">
      <dgm:prSet phldrT="[Text]"/>
      <dgm:spPr/>
      <dgm:t>
        <a:bodyPr/>
        <a:lstStyle/>
        <a:p>
          <a:r>
            <a:rPr lang="es-CO" dirty="0"/>
            <a:t>Solución</a:t>
          </a:r>
        </a:p>
      </dgm:t>
    </dgm:pt>
    <dgm:pt modelId="{63F8ABA0-AE5A-48FD-BC27-6EB49218804E}" type="parTrans" cxnId="{1044827C-5DA3-4044-B38C-2F84B1D9BF0F}">
      <dgm:prSet/>
      <dgm:spPr/>
      <dgm:t>
        <a:bodyPr/>
        <a:lstStyle/>
        <a:p>
          <a:endParaRPr lang="es-CO"/>
        </a:p>
      </dgm:t>
    </dgm:pt>
    <dgm:pt modelId="{2D440BCB-F9B1-48E2-A4B5-D481DDE2A7EC}" type="sibTrans" cxnId="{1044827C-5DA3-4044-B38C-2F84B1D9BF0F}">
      <dgm:prSet/>
      <dgm:spPr/>
      <dgm:t>
        <a:bodyPr/>
        <a:lstStyle/>
        <a:p>
          <a:endParaRPr lang="es-CO"/>
        </a:p>
      </dgm:t>
    </dgm:pt>
    <dgm:pt modelId="{899FEE17-3DCD-4737-B01D-1C301A8BC364}">
      <dgm:prSet phldrT="[Text]"/>
      <dgm:spPr/>
      <dgm:t>
        <a:bodyPr/>
        <a:lstStyle/>
        <a:p>
          <a:r>
            <a:rPr lang="es-CO" dirty="0"/>
            <a:t>Conclusiones</a:t>
          </a:r>
        </a:p>
      </dgm:t>
    </dgm:pt>
    <dgm:pt modelId="{4A879CA3-B627-4B61-80D4-1A19343A971C}" type="parTrans" cxnId="{27205672-6E2D-4C90-89D4-2D28C339902E}">
      <dgm:prSet/>
      <dgm:spPr/>
      <dgm:t>
        <a:bodyPr/>
        <a:lstStyle/>
        <a:p>
          <a:endParaRPr lang="es-CO"/>
        </a:p>
      </dgm:t>
    </dgm:pt>
    <dgm:pt modelId="{EA85F547-827A-44FE-8A54-F171601AB189}" type="sibTrans" cxnId="{27205672-6E2D-4C90-89D4-2D28C339902E}">
      <dgm:prSet/>
      <dgm:spPr/>
      <dgm:t>
        <a:bodyPr/>
        <a:lstStyle/>
        <a:p>
          <a:endParaRPr lang="es-CO"/>
        </a:p>
      </dgm:t>
    </dgm:pt>
    <dgm:pt modelId="{2E6FF8B4-B287-48CC-B0D5-714A4781755E}">
      <dgm:prSet phldrT="[Text]"/>
      <dgm:spPr/>
      <dgm:t>
        <a:bodyPr/>
        <a:lstStyle/>
        <a:p>
          <a:r>
            <a:rPr lang="es-CO" dirty="0"/>
            <a:t>Trabajo Futuro </a:t>
          </a:r>
        </a:p>
      </dgm:t>
    </dgm:pt>
    <dgm:pt modelId="{8CE36871-87F4-442B-BBE3-A149017D0215}" type="parTrans" cxnId="{9756324E-3CD2-428E-9E24-3934500796CA}">
      <dgm:prSet/>
      <dgm:spPr/>
      <dgm:t>
        <a:bodyPr/>
        <a:lstStyle/>
        <a:p>
          <a:endParaRPr lang="es-CO"/>
        </a:p>
      </dgm:t>
    </dgm:pt>
    <dgm:pt modelId="{03B49C3B-1B34-41E4-8EFA-C5CEA67D2C5A}" type="sibTrans" cxnId="{9756324E-3CD2-428E-9E24-3934500796CA}">
      <dgm:prSet/>
      <dgm:spPr/>
      <dgm:t>
        <a:bodyPr/>
        <a:lstStyle/>
        <a:p>
          <a:endParaRPr lang="es-CO"/>
        </a:p>
      </dgm:t>
    </dgm:pt>
    <dgm:pt modelId="{A28B6F26-13CD-4C99-A18F-F86C1F7D1F9A}" type="pres">
      <dgm:prSet presAssocID="{7CCEED5B-E964-4CC7-B0AE-6B154FF6C98A}" presName="Name0" presStyleCnt="0">
        <dgm:presLayoutVars>
          <dgm:dir/>
          <dgm:animLvl val="lvl"/>
          <dgm:resizeHandles val="exact"/>
        </dgm:presLayoutVars>
      </dgm:prSet>
      <dgm:spPr/>
    </dgm:pt>
    <dgm:pt modelId="{FFCB341F-D39D-4FEA-87E9-101075037761}" type="pres">
      <dgm:prSet presAssocID="{127BF8E3-E072-41CC-982F-E35A3AC61B94}" presName="parTxOnly" presStyleLbl="node1" presStyleIdx="0" presStyleCnt="5" custLinFactNeighborX="-16968" custLinFactNeighborY="19624">
        <dgm:presLayoutVars>
          <dgm:chMax val="0"/>
          <dgm:chPref val="0"/>
          <dgm:bulletEnabled val="1"/>
        </dgm:presLayoutVars>
      </dgm:prSet>
      <dgm:spPr/>
    </dgm:pt>
    <dgm:pt modelId="{494B18D4-0ECF-49DA-B980-F37C136D7A36}" type="pres">
      <dgm:prSet presAssocID="{A5146947-14CF-4FE6-ADD8-06333B3D7B52}" presName="parTxOnlySpace" presStyleCnt="0"/>
      <dgm:spPr/>
    </dgm:pt>
    <dgm:pt modelId="{6B82F8C6-CE13-41E0-A9F1-37714B91F59B}" type="pres">
      <dgm:prSet presAssocID="{CDB960DF-0DEE-4686-AF4D-0286BD930FE1}" presName="parTxOnly" presStyleLbl="node1" presStyleIdx="1" presStyleCnt="5">
        <dgm:presLayoutVars>
          <dgm:chMax val="0"/>
          <dgm:chPref val="0"/>
          <dgm:bulletEnabled val="1"/>
        </dgm:presLayoutVars>
      </dgm:prSet>
      <dgm:spPr/>
    </dgm:pt>
    <dgm:pt modelId="{A3B1A67D-6A34-4095-8716-8B50616FE6CF}" type="pres">
      <dgm:prSet presAssocID="{A6178E25-C07A-41B6-ACCD-B1C868144D22}" presName="parTxOnlySpace" presStyleCnt="0"/>
      <dgm:spPr/>
    </dgm:pt>
    <dgm:pt modelId="{7754D223-578B-47D1-B9FE-E5FAB9860220}" type="pres">
      <dgm:prSet presAssocID="{700A4B07-38CD-417F-89E4-A930E443F1F3}" presName="parTxOnly" presStyleLbl="node1" presStyleIdx="2" presStyleCnt="5">
        <dgm:presLayoutVars>
          <dgm:chMax val="0"/>
          <dgm:chPref val="0"/>
          <dgm:bulletEnabled val="1"/>
        </dgm:presLayoutVars>
      </dgm:prSet>
      <dgm:spPr/>
    </dgm:pt>
    <dgm:pt modelId="{6FAB3A55-AB79-4751-AD85-EA5C5C52B1D4}" type="pres">
      <dgm:prSet presAssocID="{2D440BCB-F9B1-48E2-A4B5-D481DDE2A7EC}" presName="parTxOnlySpace" presStyleCnt="0"/>
      <dgm:spPr/>
    </dgm:pt>
    <dgm:pt modelId="{FF99BAE0-309C-4A98-8AE1-F9DEED5E0212}" type="pres">
      <dgm:prSet presAssocID="{899FEE17-3DCD-4737-B01D-1C301A8BC364}" presName="parTxOnly" presStyleLbl="node1" presStyleIdx="3" presStyleCnt="5">
        <dgm:presLayoutVars>
          <dgm:chMax val="0"/>
          <dgm:chPref val="0"/>
          <dgm:bulletEnabled val="1"/>
        </dgm:presLayoutVars>
      </dgm:prSet>
      <dgm:spPr/>
    </dgm:pt>
    <dgm:pt modelId="{FAEC2237-579D-4258-B7B5-24CD42A20B57}" type="pres">
      <dgm:prSet presAssocID="{EA85F547-827A-44FE-8A54-F171601AB189}" presName="parTxOnlySpace" presStyleCnt="0"/>
      <dgm:spPr/>
    </dgm:pt>
    <dgm:pt modelId="{447C1906-F5CB-4119-A121-36F23A52293A}" type="pres">
      <dgm:prSet presAssocID="{2E6FF8B4-B287-48CC-B0D5-714A4781755E}" presName="parTxOnly" presStyleLbl="node1" presStyleIdx="4" presStyleCnt="5" custLinFactX="50887" custLinFactNeighborX="100000" custLinFactNeighborY="-19160">
        <dgm:presLayoutVars>
          <dgm:chMax val="0"/>
          <dgm:chPref val="0"/>
          <dgm:bulletEnabled val="1"/>
        </dgm:presLayoutVars>
      </dgm:prSet>
      <dgm:spPr/>
    </dgm:pt>
  </dgm:ptLst>
  <dgm:cxnLst>
    <dgm:cxn modelId="{64B35F0B-8752-462E-9705-D60ACA01F41C}" type="presOf" srcId="{7CCEED5B-E964-4CC7-B0AE-6B154FF6C98A}" destId="{A28B6F26-13CD-4C99-A18F-F86C1F7D1F9A}" srcOrd="0" destOrd="0" presId="urn:microsoft.com/office/officeart/2005/8/layout/chevron1"/>
    <dgm:cxn modelId="{9756324E-3CD2-428E-9E24-3934500796CA}" srcId="{7CCEED5B-E964-4CC7-B0AE-6B154FF6C98A}" destId="{2E6FF8B4-B287-48CC-B0D5-714A4781755E}" srcOrd="4" destOrd="0" parTransId="{8CE36871-87F4-442B-BBE3-A149017D0215}" sibTransId="{03B49C3B-1B34-41E4-8EFA-C5CEA67D2C5A}"/>
    <dgm:cxn modelId="{A500D44F-8677-4033-BF98-CB7E54A1F084}" srcId="{7CCEED5B-E964-4CC7-B0AE-6B154FF6C98A}" destId="{127BF8E3-E072-41CC-982F-E35A3AC61B94}" srcOrd="0" destOrd="0" parTransId="{6B658A45-A66C-4F54-B747-3446762742B6}" sibTransId="{A5146947-14CF-4FE6-ADD8-06333B3D7B52}"/>
    <dgm:cxn modelId="{27205672-6E2D-4C90-89D4-2D28C339902E}" srcId="{7CCEED5B-E964-4CC7-B0AE-6B154FF6C98A}" destId="{899FEE17-3DCD-4737-B01D-1C301A8BC364}" srcOrd="3" destOrd="0" parTransId="{4A879CA3-B627-4B61-80D4-1A19343A971C}" sibTransId="{EA85F547-827A-44FE-8A54-F171601AB189}"/>
    <dgm:cxn modelId="{FCA7C676-4AA7-4D00-A3D1-224EF99477ED}" srcId="{7CCEED5B-E964-4CC7-B0AE-6B154FF6C98A}" destId="{CDB960DF-0DEE-4686-AF4D-0286BD930FE1}" srcOrd="1" destOrd="0" parTransId="{78049B20-AA2C-4003-835A-C3D3868B4494}" sibTransId="{A6178E25-C07A-41B6-ACCD-B1C868144D22}"/>
    <dgm:cxn modelId="{1044827C-5DA3-4044-B38C-2F84B1D9BF0F}" srcId="{7CCEED5B-E964-4CC7-B0AE-6B154FF6C98A}" destId="{700A4B07-38CD-417F-89E4-A930E443F1F3}" srcOrd="2" destOrd="0" parTransId="{63F8ABA0-AE5A-48FD-BC27-6EB49218804E}" sibTransId="{2D440BCB-F9B1-48E2-A4B5-D481DDE2A7EC}"/>
    <dgm:cxn modelId="{2B688084-25B2-4180-BBDE-59BAE3EE7932}" type="presOf" srcId="{700A4B07-38CD-417F-89E4-A930E443F1F3}" destId="{7754D223-578B-47D1-B9FE-E5FAB9860220}" srcOrd="0" destOrd="0" presId="urn:microsoft.com/office/officeart/2005/8/layout/chevron1"/>
    <dgm:cxn modelId="{82B861C2-06C2-4449-B1EF-E679C09E1430}" type="presOf" srcId="{127BF8E3-E072-41CC-982F-E35A3AC61B94}" destId="{FFCB341F-D39D-4FEA-87E9-101075037761}" srcOrd="0" destOrd="0" presId="urn:microsoft.com/office/officeart/2005/8/layout/chevron1"/>
    <dgm:cxn modelId="{0EA581D8-692C-4413-BC33-72F6311DF70B}" type="presOf" srcId="{2E6FF8B4-B287-48CC-B0D5-714A4781755E}" destId="{447C1906-F5CB-4119-A121-36F23A52293A}" srcOrd="0" destOrd="0" presId="urn:microsoft.com/office/officeart/2005/8/layout/chevron1"/>
    <dgm:cxn modelId="{5CC0B7E0-9379-4435-A648-82A6B6E75293}" type="presOf" srcId="{CDB960DF-0DEE-4686-AF4D-0286BD930FE1}" destId="{6B82F8C6-CE13-41E0-A9F1-37714B91F59B}" srcOrd="0" destOrd="0" presId="urn:microsoft.com/office/officeart/2005/8/layout/chevron1"/>
    <dgm:cxn modelId="{F8487EF3-8346-4D3C-91FF-0C94A812F4C5}" type="presOf" srcId="{899FEE17-3DCD-4737-B01D-1C301A8BC364}" destId="{FF99BAE0-309C-4A98-8AE1-F9DEED5E0212}" srcOrd="0" destOrd="0" presId="urn:microsoft.com/office/officeart/2005/8/layout/chevron1"/>
    <dgm:cxn modelId="{2CDECB16-24B0-4B8E-ABFC-BB7872966C11}" type="presParOf" srcId="{A28B6F26-13CD-4C99-A18F-F86C1F7D1F9A}" destId="{FFCB341F-D39D-4FEA-87E9-101075037761}" srcOrd="0" destOrd="0" presId="urn:microsoft.com/office/officeart/2005/8/layout/chevron1"/>
    <dgm:cxn modelId="{506B2B65-5591-403D-BAF4-79D22247ABB5}" type="presParOf" srcId="{A28B6F26-13CD-4C99-A18F-F86C1F7D1F9A}" destId="{494B18D4-0ECF-49DA-B980-F37C136D7A36}" srcOrd="1" destOrd="0" presId="urn:microsoft.com/office/officeart/2005/8/layout/chevron1"/>
    <dgm:cxn modelId="{3AE1871C-638C-40C8-9E20-AFCE7A78F92C}" type="presParOf" srcId="{A28B6F26-13CD-4C99-A18F-F86C1F7D1F9A}" destId="{6B82F8C6-CE13-41E0-A9F1-37714B91F59B}" srcOrd="2" destOrd="0" presId="urn:microsoft.com/office/officeart/2005/8/layout/chevron1"/>
    <dgm:cxn modelId="{A7920F1D-90FE-443F-A429-3F953BF1821B}" type="presParOf" srcId="{A28B6F26-13CD-4C99-A18F-F86C1F7D1F9A}" destId="{A3B1A67D-6A34-4095-8716-8B50616FE6CF}" srcOrd="3" destOrd="0" presId="urn:microsoft.com/office/officeart/2005/8/layout/chevron1"/>
    <dgm:cxn modelId="{33379F45-ABE1-4702-8142-068322A3F141}" type="presParOf" srcId="{A28B6F26-13CD-4C99-A18F-F86C1F7D1F9A}" destId="{7754D223-578B-47D1-B9FE-E5FAB9860220}" srcOrd="4" destOrd="0" presId="urn:microsoft.com/office/officeart/2005/8/layout/chevron1"/>
    <dgm:cxn modelId="{DA956574-4E1E-45B9-94FB-628F8D0004F0}" type="presParOf" srcId="{A28B6F26-13CD-4C99-A18F-F86C1F7D1F9A}" destId="{6FAB3A55-AB79-4751-AD85-EA5C5C52B1D4}" srcOrd="5" destOrd="0" presId="urn:microsoft.com/office/officeart/2005/8/layout/chevron1"/>
    <dgm:cxn modelId="{ED6A2ADE-C990-4076-8F87-7A66A14CB9DE}" type="presParOf" srcId="{A28B6F26-13CD-4C99-A18F-F86C1F7D1F9A}" destId="{FF99BAE0-309C-4A98-8AE1-F9DEED5E0212}" srcOrd="6" destOrd="0" presId="urn:microsoft.com/office/officeart/2005/8/layout/chevron1"/>
    <dgm:cxn modelId="{64542208-4FF6-4616-B533-C4175D55BD6C}" type="presParOf" srcId="{A28B6F26-13CD-4C99-A18F-F86C1F7D1F9A}" destId="{FAEC2237-579D-4258-B7B5-24CD42A20B57}" srcOrd="7" destOrd="0" presId="urn:microsoft.com/office/officeart/2005/8/layout/chevron1"/>
    <dgm:cxn modelId="{5618B50E-880B-4142-A1DB-A1D1053E390F}" type="presParOf" srcId="{A28B6F26-13CD-4C99-A18F-F86C1F7D1F9A}" destId="{447C1906-F5CB-4119-A121-36F23A52293A}" srcOrd="8" destOrd="0" presId="urn:microsoft.com/office/officeart/2005/8/layout/chevron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CCEED5B-E964-4CC7-B0AE-6B154FF6C98A}" type="doc">
      <dgm:prSet loTypeId="urn:microsoft.com/office/officeart/2005/8/layout/chevron1" loCatId="process" qsTypeId="urn:microsoft.com/office/officeart/2005/8/quickstyle/simple3" qsCatId="simple" csTypeId="urn:microsoft.com/office/officeart/2005/8/colors/accent0_1" csCatId="mainScheme" phldr="1"/>
      <dgm:spPr/>
    </dgm:pt>
    <dgm:pt modelId="{127BF8E3-E072-41CC-982F-E35A3AC61B94}">
      <dgm:prSet phldrT="[Text]">
        <dgm:style>
          <a:lnRef idx="1">
            <a:schemeClr val="accent6"/>
          </a:lnRef>
          <a:fillRef idx="2">
            <a:schemeClr val="accent6"/>
          </a:fillRef>
          <a:effectRef idx="1">
            <a:schemeClr val="accent6"/>
          </a:effectRef>
          <a:fontRef idx="minor">
            <a:schemeClr val="dk1"/>
          </a:fontRef>
        </dgm:style>
      </dgm:prSet>
      <dgm:spPr/>
      <dgm:t>
        <a:bodyPr/>
        <a:lstStyle/>
        <a:p>
          <a:r>
            <a:rPr lang="es-CO" dirty="0"/>
            <a:t>Introducción / Motivación</a:t>
          </a:r>
        </a:p>
      </dgm:t>
    </dgm:pt>
    <dgm:pt modelId="{6B658A45-A66C-4F54-B747-3446762742B6}" type="parTrans" cxnId="{A500D44F-8677-4033-BF98-CB7E54A1F084}">
      <dgm:prSet/>
      <dgm:spPr/>
      <dgm:t>
        <a:bodyPr/>
        <a:lstStyle/>
        <a:p>
          <a:endParaRPr lang="es-CO"/>
        </a:p>
      </dgm:t>
    </dgm:pt>
    <dgm:pt modelId="{A5146947-14CF-4FE6-ADD8-06333B3D7B52}" type="sibTrans" cxnId="{A500D44F-8677-4033-BF98-CB7E54A1F084}">
      <dgm:prSet/>
      <dgm:spPr/>
      <dgm:t>
        <a:bodyPr/>
        <a:lstStyle/>
        <a:p>
          <a:endParaRPr lang="es-CO"/>
        </a:p>
      </dgm:t>
    </dgm:pt>
    <dgm:pt modelId="{CDB960DF-0DEE-4686-AF4D-0286BD930FE1}">
      <dgm:prSet phldrT="[Text]"/>
      <dgm:spPr>
        <a:solidFill>
          <a:schemeClr val="bg1"/>
        </a:solidFill>
      </dgm:spPr>
      <dgm:t>
        <a:bodyPr/>
        <a:lstStyle/>
        <a:p>
          <a:r>
            <a:rPr lang="es-CO" dirty="0"/>
            <a:t>Objetivos</a:t>
          </a:r>
        </a:p>
      </dgm:t>
    </dgm:pt>
    <dgm:pt modelId="{78049B20-AA2C-4003-835A-C3D3868B4494}" type="parTrans" cxnId="{FCA7C676-4AA7-4D00-A3D1-224EF99477ED}">
      <dgm:prSet/>
      <dgm:spPr/>
      <dgm:t>
        <a:bodyPr/>
        <a:lstStyle/>
        <a:p>
          <a:endParaRPr lang="es-CO"/>
        </a:p>
      </dgm:t>
    </dgm:pt>
    <dgm:pt modelId="{A6178E25-C07A-41B6-ACCD-B1C868144D22}" type="sibTrans" cxnId="{FCA7C676-4AA7-4D00-A3D1-224EF99477ED}">
      <dgm:prSet/>
      <dgm:spPr/>
      <dgm:t>
        <a:bodyPr/>
        <a:lstStyle/>
        <a:p>
          <a:endParaRPr lang="es-CO"/>
        </a:p>
      </dgm:t>
    </dgm:pt>
    <dgm:pt modelId="{700A4B07-38CD-417F-89E4-A930E443F1F3}">
      <dgm:prSet phldrT="[Text]"/>
      <dgm:spPr/>
      <dgm:t>
        <a:bodyPr/>
        <a:lstStyle/>
        <a:p>
          <a:r>
            <a:rPr lang="es-CO" dirty="0"/>
            <a:t>Solución</a:t>
          </a:r>
        </a:p>
      </dgm:t>
    </dgm:pt>
    <dgm:pt modelId="{63F8ABA0-AE5A-48FD-BC27-6EB49218804E}" type="parTrans" cxnId="{1044827C-5DA3-4044-B38C-2F84B1D9BF0F}">
      <dgm:prSet/>
      <dgm:spPr/>
      <dgm:t>
        <a:bodyPr/>
        <a:lstStyle/>
        <a:p>
          <a:endParaRPr lang="es-CO"/>
        </a:p>
      </dgm:t>
    </dgm:pt>
    <dgm:pt modelId="{2D440BCB-F9B1-48E2-A4B5-D481DDE2A7EC}" type="sibTrans" cxnId="{1044827C-5DA3-4044-B38C-2F84B1D9BF0F}">
      <dgm:prSet/>
      <dgm:spPr/>
      <dgm:t>
        <a:bodyPr/>
        <a:lstStyle/>
        <a:p>
          <a:endParaRPr lang="es-CO"/>
        </a:p>
      </dgm:t>
    </dgm:pt>
    <dgm:pt modelId="{899FEE17-3DCD-4737-B01D-1C301A8BC364}">
      <dgm:prSet phldrT="[Text]"/>
      <dgm:spPr/>
      <dgm:t>
        <a:bodyPr/>
        <a:lstStyle/>
        <a:p>
          <a:r>
            <a:rPr lang="es-CO" dirty="0"/>
            <a:t>Conclusiones</a:t>
          </a:r>
        </a:p>
      </dgm:t>
    </dgm:pt>
    <dgm:pt modelId="{4A879CA3-B627-4B61-80D4-1A19343A971C}" type="parTrans" cxnId="{27205672-6E2D-4C90-89D4-2D28C339902E}">
      <dgm:prSet/>
      <dgm:spPr/>
      <dgm:t>
        <a:bodyPr/>
        <a:lstStyle/>
        <a:p>
          <a:endParaRPr lang="es-CO"/>
        </a:p>
      </dgm:t>
    </dgm:pt>
    <dgm:pt modelId="{EA85F547-827A-44FE-8A54-F171601AB189}" type="sibTrans" cxnId="{27205672-6E2D-4C90-89D4-2D28C339902E}">
      <dgm:prSet/>
      <dgm:spPr/>
      <dgm:t>
        <a:bodyPr/>
        <a:lstStyle/>
        <a:p>
          <a:endParaRPr lang="es-CO"/>
        </a:p>
      </dgm:t>
    </dgm:pt>
    <dgm:pt modelId="{2E6FF8B4-B287-48CC-B0D5-714A4781755E}">
      <dgm:prSet phldrT="[Text]"/>
      <dgm:spPr/>
      <dgm:t>
        <a:bodyPr/>
        <a:lstStyle/>
        <a:p>
          <a:r>
            <a:rPr lang="es-CO" dirty="0"/>
            <a:t>Trabajo Futuro </a:t>
          </a:r>
        </a:p>
      </dgm:t>
    </dgm:pt>
    <dgm:pt modelId="{8CE36871-87F4-442B-BBE3-A149017D0215}" type="parTrans" cxnId="{9756324E-3CD2-428E-9E24-3934500796CA}">
      <dgm:prSet/>
      <dgm:spPr/>
      <dgm:t>
        <a:bodyPr/>
        <a:lstStyle/>
        <a:p>
          <a:endParaRPr lang="es-CO"/>
        </a:p>
      </dgm:t>
    </dgm:pt>
    <dgm:pt modelId="{03B49C3B-1B34-41E4-8EFA-C5CEA67D2C5A}" type="sibTrans" cxnId="{9756324E-3CD2-428E-9E24-3934500796CA}">
      <dgm:prSet/>
      <dgm:spPr/>
      <dgm:t>
        <a:bodyPr/>
        <a:lstStyle/>
        <a:p>
          <a:endParaRPr lang="es-CO"/>
        </a:p>
      </dgm:t>
    </dgm:pt>
    <dgm:pt modelId="{A28B6F26-13CD-4C99-A18F-F86C1F7D1F9A}" type="pres">
      <dgm:prSet presAssocID="{7CCEED5B-E964-4CC7-B0AE-6B154FF6C98A}" presName="Name0" presStyleCnt="0">
        <dgm:presLayoutVars>
          <dgm:dir/>
          <dgm:animLvl val="lvl"/>
          <dgm:resizeHandles val="exact"/>
        </dgm:presLayoutVars>
      </dgm:prSet>
      <dgm:spPr/>
    </dgm:pt>
    <dgm:pt modelId="{FFCB341F-D39D-4FEA-87E9-101075037761}" type="pres">
      <dgm:prSet presAssocID="{127BF8E3-E072-41CC-982F-E35A3AC61B94}" presName="parTxOnly" presStyleLbl="node1" presStyleIdx="0" presStyleCnt="5" custLinFactNeighborX="-16968" custLinFactNeighborY="19624">
        <dgm:presLayoutVars>
          <dgm:chMax val="0"/>
          <dgm:chPref val="0"/>
          <dgm:bulletEnabled val="1"/>
        </dgm:presLayoutVars>
      </dgm:prSet>
      <dgm:spPr/>
    </dgm:pt>
    <dgm:pt modelId="{494B18D4-0ECF-49DA-B980-F37C136D7A36}" type="pres">
      <dgm:prSet presAssocID="{A5146947-14CF-4FE6-ADD8-06333B3D7B52}" presName="parTxOnlySpace" presStyleCnt="0"/>
      <dgm:spPr/>
    </dgm:pt>
    <dgm:pt modelId="{6B82F8C6-CE13-41E0-A9F1-37714B91F59B}" type="pres">
      <dgm:prSet presAssocID="{CDB960DF-0DEE-4686-AF4D-0286BD930FE1}" presName="parTxOnly" presStyleLbl="node1" presStyleIdx="1" presStyleCnt="5">
        <dgm:presLayoutVars>
          <dgm:chMax val="0"/>
          <dgm:chPref val="0"/>
          <dgm:bulletEnabled val="1"/>
        </dgm:presLayoutVars>
      </dgm:prSet>
      <dgm:spPr/>
    </dgm:pt>
    <dgm:pt modelId="{A3B1A67D-6A34-4095-8716-8B50616FE6CF}" type="pres">
      <dgm:prSet presAssocID="{A6178E25-C07A-41B6-ACCD-B1C868144D22}" presName="parTxOnlySpace" presStyleCnt="0"/>
      <dgm:spPr/>
    </dgm:pt>
    <dgm:pt modelId="{7754D223-578B-47D1-B9FE-E5FAB9860220}" type="pres">
      <dgm:prSet presAssocID="{700A4B07-38CD-417F-89E4-A930E443F1F3}" presName="parTxOnly" presStyleLbl="node1" presStyleIdx="2" presStyleCnt="5">
        <dgm:presLayoutVars>
          <dgm:chMax val="0"/>
          <dgm:chPref val="0"/>
          <dgm:bulletEnabled val="1"/>
        </dgm:presLayoutVars>
      </dgm:prSet>
      <dgm:spPr/>
    </dgm:pt>
    <dgm:pt modelId="{6FAB3A55-AB79-4751-AD85-EA5C5C52B1D4}" type="pres">
      <dgm:prSet presAssocID="{2D440BCB-F9B1-48E2-A4B5-D481DDE2A7EC}" presName="parTxOnlySpace" presStyleCnt="0"/>
      <dgm:spPr/>
    </dgm:pt>
    <dgm:pt modelId="{FF99BAE0-309C-4A98-8AE1-F9DEED5E0212}" type="pres">
      <dgm:prSet presAssocID="{899FEE17-3DCD-4737-B01D-1C301A8BC364}" presName="parTxOnly" presStyleLbl="node1" presStyleIdx="3" presStyleCnt="5">
        <dgm:presLayoutVars>
          <dgm:chMax val="0"/>
          <dgm:chPref val="0"/>
          <dgm:bulletEnabled val="1"/>
        </dgm:presLayoutVars>
      </dgm:prSet>
      <dgm:spPr/>
    </dgm:pt>
    <dgm:pt modelId="{FAEC2237-579D-4258-B7B5-24CD42A20B57}" type="pres">
      <dgm:prSet presAssocID="{EA85F547-827A-44FE-8A54-F171601AB189}" presName="parTxOnlySpace" presStyleCnt="0"/>
      <dgm:spPr/>
    </dgm:pt>
    <dgm:pt modelId="{447C1906-F5CB-4119-A121-36F23A52293A}" type="pres">
      <dgm:prSet presAssocID="{2E6FF8B4-B287-48CC-B0D5-714A4781755E}" presName="parTxOnly" presStyleLbl="node1" presStyleIdx="4" presStyleCnt="5" custLinFactX="50887" custLinFactNeighborX="100000" custLinFactNeighborY="-19160">
        <dgm:presLayoutVars>
          <dgm:chMax val="0"/>
          <dgm:chPref val="0"/>
          <dgm:bulletEnabled val="1"/>
        </dgm:presLayoutVars>
      </dgm:prSet>
      <dgm:spPr/>
    </dgm:pt>
  </dgm:ptLst>
  <dgm:cxnLst>
    <dgm:cxn modelId="{64B35F0B-8752-462E-9705-D60ACA01F41C}" type="presOf" srcId="{7CCEED5B-E964-4CC7-B0AE-6B154FF6C98A}" destId="{A28B6F26-13CD-4C99-A18F-F86C1F7D1F9A}" srcOrd="0" destOrd="0" presId="urn:microsoft.com/office/officeart/2005/8/layout/chevron1"/>
    <dgm:cxn modelId="{9756324E-3CD2-428E-9E24-3934500796CA}" srcId="{7CCEED5B-E964-4CC7-B0AE-6B154FF6C98A}" destId="{2E6FF8B4-B287-48CC-B0D5-714A4781755E}" srcOrd="4" destOrd="0" parTransId="{8CE36871-87F4-442B-BBE3-A149017D0215}" sibTransId="{03B49C3B-1B34-41E4-8EFA-C5CEA67D2C5A}"/>
    <dgm:cxn modelId="{A500D44F-8677-4033-BF98-CB7E54A1F084}" srcId="{7CCEED5B-E964-4CC7-B0AE-6B154FF6C98A}" destId="{127BF8E3-E072-41CC-982F-E35A3AC61B94}" srcOrd="0" destOrd="0" parTransId="{6B658A45-A66C-4F54-B747-3446762742B6}" sibTransId="{A5146947-14CF-4FE6-ADD8-06333B3D7B52}"/>
    <dgm:cxn modelId="{27205672-6E2D-4C90-89D4-2D28C339902E}" srcId="{7CCEED5B-E964-4CC7-B0AE-6B154FF6C98A}" destId="{899FEE17-3DCD-4737-B01D-1C301A8BC364}" srcOrd="3" destOrd="0" parTransId="{4A879CA3-B627-4B61-80D4-1A19343A971C}" sibTransId="{EA85F547-827A-44FE-8A54-F171601AB189}"/>
    <dgm:cxn modelId="{FCA7C676-4AA7-4D00-A3D1-224EF99477ED}" srcId="{7CCEED5B-E964-4CC7-B0AE-6B154FF6C98A}" destId="{CDB960DF-0DEE-4686-AF4D-0286BD930FE1}" srcOrd="1" destOrd="0" parTransId="{78049B20-AA2C-4003-835A-C3D3868B4494}" sibTransId="{A6178E25-C07A-41B6-ACCD-B1C868144D22}"/>
    <dgm:cxn modelId="{1044827C-5DA3-4044-B38C-2F84B1D9BF0F}" srcId="{7CCEED5B-E964-4CC7-B0AE-6B154FF6C98A}" destId="{700A4B07-38CD-417F-89E4-A930E443F1F3}" srcOrd="2" destOrd="0" parTransId="{63F8ABA0-AE5A-48FD-BC27-6EB49218804E}" sibTransId="{2D440BCB-F9B1-48E2-A4B5-D481DDE2A7EC}"/>
    <dgm:cxn modelId="{2B688084-25B2-4180-BBDE-59BAE3EE7932}" type="presOf" srcId="{700A4B07-38CD-417F-89E4-A930E443F1F3}" destId="{7754D223-578B-47D1-B9FE-E5FAB9860220}" srcOrd="0" destOrd="0" presId="urn:microsoft.com/office/officeart/2005/8/layout/chevron1"/>
    <dgm:cxn modelId="{82B861C2-06C2-4449-B1EF-E679C09E1430}" type="presOf" srcId="{127BF8E3-E072-41CC-982F-E35A3AC61B94}" destId="{FFCB341F-D39D-4FEA-87E9-101075037761}" srcOrd="0" destOrd="0" presId="urn:microsoft.com/office/officeart/2005/8/layout/chevron1"/>
    <dgm:cxn modelId="{0EA581D8-692C-4413-BC33-72F6311DF70B}" type="presOf" srcId="{2E6FF8B4-B287-48CC-B0D5-714A4781755E}" destId="{447C1906-F5CB-4119-A121-36F23A52293A}" srcOrd="0" destOrd="0" presId="urn:microsoft.com/office/officeart/2005/8/layout/chevron1"/>
    <dgm:cxn modelId="{5CC0B7E0-9379-4435-A648-82A6B6E75293}" type="presOf" srcId="{CDB960DF-0DEE-4686-AF4D-0286BD930FE1}" destId="{6B82F8C6-CE13-41E0-A9F1-37714B91F59B}" srcOrd="0" destOrd="0" presId="urn:microsoft.com/office/officeart/2005/8/layout/chevron1"/>
    <dgm:cxn modelId="{F8487EF3-8346-4D3C-91FF-0C94A812F4C5}" type="presOf" srcId="{899FEE17-3DCD-4737-B01D-1C301A8BC364}" destId="{FF99BAE0-309C-4A98-8AE1-F9DEED5E0212}" srcOrd="0" destOrd="0" presId="urn:microsoft.com/office/officeart/2005/8/layout/chevron1"/>
    <dgm:cxn modelId="{2CDECB16-24B0-4B8E-ABFC-BB7872966C11}" type="presParOf" srcId="{A28B6F26-13CD-4C99-A18F-F86C1F7D1F9A}" destId="{FFCB341F-D39D-4FEA-87E9-101075037761}" srcOrd="0" destOrd="0" presId="urn:microsoft.com/office/officeart/2005/8/layout/chevron1"/>
    <dgm:cxn modelId="{506B2B65-5591-403D-BAF4-79D22247ABB5}" type="presParOf" srcId="{A28B6F26-13CD-4C99-A18F-F86C1F7D1F9A}" destId="{494B18D4-0ECF-49DA-B980-F37C136D7A36}" srcOrd="1" destOrd="0" presId="urn:microsoft.com/office/officeart/2005/8/layout/chevron1"/>
    <dgm:cxn modelId="{3AE1871C-638C-40C8-9E20-AFCE7A78F92C}" type="presParOf" srcId="{A28B6F26-13CD-4C99-A18F-F86C1F7D1F9A}" destId="{6B82F8C6-CE13-41E0-A9F1-37714B91F59B}" srcOrd="2" destOrd="0" presId="urn:microsoft.com/office/officeart/2005/8/layout/chevron1"/>
    <dgm:cxn modelId="{A7920F1D-90FE-443F-A429-3F953BF1821B}" type="presParOf" srcId="{A28B6F26-13CD-4C99-A18F-F86C1F7D1F9A}" destId="{A3B1A67D-6A34-4095-8716-8B50616FE6CF}" srcOrd="3" destOrd="0" presId="urn:microsoft.com/office/officeart/2005/8/layout/chevron1"/>
    <dgm:cxn modelId="{33379F45-ABE1-4702-8142-068322A3F141}" type="presParOf" srcId="{A28B6F26-13CD-4C99-A18F-F86C1F7D1F9A}" destId="{7754D223-578B-47D1-B9FE-E5FAB9860220}" srcOrd="4" destOrd="0" presId="urn:microsoft.com/office/officeart/2005/8/layout/chevron1"/>
    <dgm:cxn modelId="{DA956574-4E1E-45B9-94FB-628F8D0004F0}" type="presParOf" srcId="{A28B6F26-13CD-4C99-A18F-F86C1F7D1F9A}" destId="{6FAB3A55-AB79-4751-AD85-EA5C5C52B1D4}" srcOrd="5" destOrd="0" presId="urn:microsoft.com/office/officeart/2005/8/layout/chevron1"/>
    <dgm:cxn modelId="{ED6A2ADE-C990-4076-8F87-7A66A14CB9DE}" type="presParOf" srcId="{A28B6F26-13CD-4C99-A18F-F86C1F7D1F9A}" destId="{FF99BAE0-309C-4A98-8AE1-F9DEED5E0212}" srcOrd="6" destOrd="0" presId="urn:microsoft.com/office/officeart/2005/8/layout/chevron1"/>
    <dgm:cxn modelId="{64542208-4FF6-4616-B533-C4175D55BD6C}" type="presParOf" srcId="{A28B6F26-13CD-4C99-A18F-F86C1F7D1F9A}" destId="{FAEC2237-579D-4258-B7B5-24CD42A20B57}" srcOrd="7" destOrd="0" presId="urn:microsoft.com/office/officeart/2005/8/layout/chevron1"/>
    <dgm:cxn modelId="{5618B50E-880B-4142-A1DB-A1D1053E390F}" type="presParOf" srcId="{A28B6F26-13CD-4C99-A18F-F86C1F7D1F9A}" destId="{447C1906-F5CB-4119-A121-36F23A52293A}" srcOrd="8" destOrd="0" presId="urn:microsoft.com/office/officeart/2005/8/layout/chevron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CCEED5B-E964-4CC7-B0AE-6B154FF6C98A}" type="doc">
      <dgm:prSet loTypeId="urn:microsoft.com/office/officeart/2005/8/layout/chevron1" loCatId="process" qsTypeId="urn:microsoft.com/office/officeart/2005/8/quickstyle/simple3" qsCatId="simple" csTypeId="urn:microsoft.com/office/officeart/2005/8/colors/accent0_1" csCatId="mainScheme" phldr="1"/>
      <dgm:spPr/>
    </dgm:pt>
    <dgm:pt modelId="{127BF8E3-E072-41CC-982F-E35A3AC61B94}">
      <dgm:prSet phldrT="[Text]">
        <dgm:style>
          <a:lnRef idx="1">
            <a:schemeClr val="accent6"/>
          </a:lnRef>
          <a:fillRef idx="2">
            <a:schemeClr val="accent6"/>
          </a:fillRef>
          <a:effectRef idx="1">
            <a:schemeClr val="accent6"/>
          </a:effectRef>
          <a:fontRef idx="minor">
            <a:schemeClr val="dk1"/>
          </a:fontRef>
        </dgm:style>
      </dgm:prSet>
      <dgm:spPr/>
      <dgm:t>
        <a:bodyPr/>
        <a:lstStyle/>
        <a:p>
          <a:r>
            <a:rPr lang="es-CO" dirty="0"/>
            <a:t>Introducción / Motivación</a:t>
          </a:r>
        </a:p>
      </dgm:t>
    </dgm:pt>
    <dgm:pt modelId="{6B658A45-A66C-4F54-B747-3446762742B6}" type="parTrans" cxnId="{A500D44F-8677-4033-BF98-CB7E54A1F084}">
      <dgm:prSet/>
      <dgm:spPr/>
      <dgm:t>
        <a:bodyPr/>
        <a:lstStyle/>
        <a:p>
          <a:endParaRPr lang="es-CO"/>
        </a:p>
      </dgm:t>
    </dgm:pt>
    <dgm:pt modelId="{A5146947-14CF-4FE6-ADD8-06333B3D7B52}" type="sibTrans" cxnId="{A500D44F-8677-4033-BF98-CB7E54A1F084}">
      <dgm:prSet/>
      <dgm:spPr/>
      <dgm:t>
        <a:bodyPr/>
        <a:lstStyle/>
        <a:p>
          <a:endParaRPr lang="es-CO"/>
        </a:p>
      </dgm:t>
    </dgm:pt>
    <dgm:pt modelId="{CDB960DF-0DEE-4686-AF4D-0286BD930FE1}">
      <dgm:prSet phldrT="[Text]"/>
      <dgm:spPr>
        <a:solidFill>
          <a:schemeClr val="bg1"/>
        </a:solidFill>
      </dgm:spPr>
      <dgm:t>
        <a:bodyPr/>
        <a:lstStyle/>
        <a:p>
          <a:r>
            <a:rPr lang="es-CO" dirty="0"/>
            <a:t>Objetivos</a:t>
          </a:r>
        </a:p>
      </dgm:t>
    </dgm:pt>
    <dgm:pt modelId="{78049B20-AA2C-4003-835A-C3D3868B4494}" type="parTrans" cxnId="{FCA7C676-4AA7-4D00-A3D1-224EF99477ED}">
      <dgm:prSet/>
      <dgm:spPr/>
      <dgm:t>
        <a:bodyPr/>
        <a:lstStyle/>
        <a:p>
          <a:endParaRPr lang="es-CO"/>
        </a:p>
      </dgm:t>
    </dgm:pt>
    <dgm:pt modelId="{A6178E25-C07A-41B6-ACCD-B1C868144D22}" type="sibTrans" cxnId="{FCA7C676-4AA7-4D00-A3D1-224EF99477ED}">
      <dgm:prSet/>
      <dgm:spPr/>
      <dgm:t>
        <a:bodyPr/>
        <a:lstStyle/>
        <a:p>
          <a:endParaRPr lang="es-CO"/>
        </a:p>
      </dgm:t>
    </dgm:pt>
    <dgm:pt modelId="{700A4B07-38CD-417F-89E4-A930E443F1F3}">
      <dgm:prSet phldrT="[Text]"/>
      <dgm:spPr/>
      <dgm:t>
        <a:bodyPr/>
        <a:lstStyle/>
        <a:p>
          <a:r>
            <a:rPr lang="es-CO" dirty="0"/>
            <a:t>Solución</a:t>
          </a:r>
        </a:p>
      </dgm:t>
    </dgm:pt>
    <dgm:pt modelId="{63F8ABA0-AE5A-48FD-BC27-6EB49218804E}" type="parTrans" cxnId="{1044827C-5DA3-4044-B38C-2F84B1D9BF0F}">
      <dgm:prSet/>
      <dgm:spPr/>
      <dgm:t>
        <a:bodyPr/>
        <a:lstStyle/>
        <a:p>
          <a:endParaRPr lang="es-CO"/>
        </a:p>
      </dgm:t>
    </dgm:pt>
    <dgm:pt modelId="{2D440BCB-F9B1-48E2-A4B5-D481DDE2A7EC}" type="sibTrans" cxnId="{1044827C-5DA3-4044-B38C-2F84B1D9BF0F}">
      <dgm:prSet/>
      <dgm:spPr/>
      <dgm:t>
        <a:bodyPr/>
        <a:lstStyle/>
        <a:p>
          <a:endParaRPr lang="es-CO"/>
        </a:p>
      </dgm:t>
    </dgm:pt>
    <dgm:pt modelId="{899FEE17-3DCD-4737-B01D-1C301A8BC364}">
      <dgm:prSet phldrT="[Text]"/>
      <dgm:spPr/>
      <dgm:t>
        <a:bodyPr/>
        <a:lstStyle/>
        <a:p>
          <a:r>
            <a:rPr lang="es-CO" dirty="0"/>
            <a:t>Conclusiones</a:t>
          </a:r>
        </a:p>
      </dgm:t>
    </dgm:pt>
    <dgm:pt modelId="{4A879CA3-B627-4B61-80D4-1A19343A971C}" type="parTrans" cxnId="{27205672-6E2D-4C90-89D4-2D28C339902E}">
      <dgm:prSet/>
      <dgm:spPr/>
      <dgm:t>
        <a:bodyPr/>
        <a:lstStyle/>
        <a:p>
          <a:endParaRPr lang="es-CO"/>
        </a:p>
      </dgm:t>
    </dgm:pt>
    <dgm:pt modelId="{EA85F547-827A-44FE-8A54-F171601AB189}" type="sibTrans" cxnId="{27205672-6E2D-4C90-89D4-2D28C339902E}">
      <dgm:prSet/>
      <dgm:spPr/>
      <dgm:t>
        <a:bodyPr/>
        <a:lstStyle/>
        <a:p>
          <a:endParaRPr lang="es-CO"/>
        </a:p>
      </dgm:t>
    </dgm:pt>
    <dgm:pt modelId="{2E6FF8B4-B287-48CC-B0D5-714A4781755E}">
      <dgm:prSet phldrT="[Text]"/>
      <dgm:spPr/>
      <dgm:t>
        <a:bodyPr/>
        <a:lstStyle/>
        <a:p>
          <a:r>
            <a:rPr lang="es-CO" dirty="0"/>
            <a:t>Trabajo Futuro </a:t>
          </a:r>
        </a:p>
      </dgm:t>
    </dgm:pt>
    <dgm:pt modelId="{8CE36871-87F4-442B-BBE3-A149017D0215}" type="parTrans" cxnId="{9756324E-3CD2-428E-9E24-3934500796CA}">
      <dgm:prSet/>
      <dgm:spPr/>
      <dgm:t>
        <a:bodyPr/>
        <a:lstStyle/>
        <a:p>
          <a:endParaRPr lang="es-CO"/>
        </a:p>
      </dgm:t>
    </dgm:pt>
    <dgm:pt modelId="{03B49C3B-1B34-41E4-8EFA-C5CEA67D2C5A}" type="sibTrans" cxnId="{9756324E-3CD2-428E-9E24-3934500796CA}">
      <dgm:prSet/>
      <dgm:spPr/>
      <dgm:t>
        <a:bodyPr/>
        <a:lstStyle/>
        <a:p>
          <a:endParaRPr lang="es-CO"/>
        </a:p>
      </dgm:t>
    </dgm:pt>
    <dgm:pt modelId="{A28B6F26-13CD-4C99-A18F-F86C1F7D1F9A}" type="pres">
      <dgm:prSet presAssocID="{7CCEED5B-E964-4CC7-B0AE-6B154FF6C98A}" presName="Name0" presStyleCnt="0">
        <dgm:presLayoutVars>
          <dgm:dir/>
          <dgm:animLvl val="lvl"/>
          <dgm:resizeHandles val="exact"/>
        </dgm:presLayoutVars>
      </dgm:prSet>
      <dgm:spPr/>
    </dgm:pt>
    <dgm:pt modelId="{FFCB341F-D39D-4FEA-87E9-101075037761}" type="pres">
      <dgm:prSet presAssocID="{127BF8E3-E072-41CC-982F-E35A3AC61B94}" presName="parTxOnly" presStyleLbl="node1" presStyleIdx="0" presStyleCnt="5" custLinFactNeighborX="-16968" custLinFactNeighborY="19624">
        <dgm:presLayoutVars>
          <dgm:chMax val="0"/>
          <dgm:chPref val="0"/>
          <dgm:bulletEnabled val="1"/>
        </dgm:presLayoutVars>
      </dgm:prSet>
      <dgm:spPr/>
    </dgm:pt>
    <dgm:pt modelId="{494B18D4-0ECF-49DA-B980-F37C136D7A36}" type="pres">
      <dgm:prSet presAssocID="{A5146947-14CF-4FE6-ADD8-06333B3D7B52}" presName="parTxOnlySpace" presStyleCnt="0"/>
      <dgm:spPr/>
    </dgm:pt>
    <dgm:pt modelId="{6B82F8C6-CE13-41E0-A9F1-37714B91F59B}" type="pres">
      <dgm:prSet presAssocID="{CDB960DF-0DEE-4686-AF4D-0286BD930FE1}" presName="parTxOnly" presStyleLbl="node1" presStyleIdx="1" presStyleCnt="5">
        <dgm:presLayoutVars>
          <dgm:chMax val="0"/>
          <dgm:chPref val="0"/>
          <dgm:bulletEnabled val="1"/>
        </dgm:presLayoutVars>
      </dgm:prSet>
      <dgm:spPr/>
    </dgm:pt>
    <dgm:pt modelId="{A3B1A67D-6A34-4095-8716-8B50616FE6CF}" type="pres">
      <dgm:prSet presAssocID="{A6178E25-C07A-41B6-ACCD-B1C868144D22}" presName="parTxOnlySpace" presStyleCnt="0"/>
      <dgm:spPr/>
    </dgm:pt>
    <dgm:pt modelId="{7754D223-578B-47D1-B9FE-E5FAB9860220}" type="pres">
      <dgm:prSet presAssocID="{700A4B07-38CD-417F-89E4-A930E443F1F3}" presName="parTxOnly" presStyleLbl="node1" presStyleIdx="2" presStyleCnt="5">
        <dgm:presLayoutVars>
          <dgm:chMax val="0"/>
          <dgm:chPref val="0"/>
          <dgm:bulletEnabled val="1"/>
        </dgm:presLayoutVars>
      </dgm:prSet>
      <dgm:spPr/>
    </dgm:pt>
    <dgm:pt modelId="{6FAB3A55-AB79-4751-AD85-EA5C5C52B1D4}" type="pres">
      <dgm:prSet presAssocID="{2D440BCB-F9B1-48E2-A4B5-D481DDE2A7EC}" presName="parTxOnlySpace" presStyleCnt="0"/>
      <dgm:spPr/>
    </dgm:pt>
    <dgm:pt modelId="{FF99BAE0-309C-4A98-8AE1-F9DEED5E0212}" type="pres">
      <dgm:prSet presAssocID="{899FEE17-3DCD-4737-B01D-1C301A8BC364}" presName="parTxOnly" presStyleLbl="node1" presStyleIdx="3" presStyleCnt="5">
        <dgm:presLayoutVars>
          <dgm:chMax val="0"/>
          <dgm:chPref val="0"/>
          <dgm:bulletEnabled val="1"/>
        </dgm:presLayoutVars>
      </dgm:prSet>
      <dgm:spPr/>
    </dgm:pt>
    <dgm:pt modelId="{FAEC2237-579D-4258-B7B5-24CD42A20B57}" type="pres">
      <dgm:prSet presAssocID="{EA85F547-827A-44FE-8A54-F171601AB189}" presName="parTxOnlySpace" presStyleCnt="0"/>
      <dgm:spPr/>
    </dgm:pt>
    <dgm:pt modelId="{447C1906-F5CB-4119-A121-36F23A52293A}" type="pres">
      <dgm:prSet presAssocID="{2E6FF8B4-B287-48CC-B0D5-714A4781755E}" presName="parTxOnly" presStyleLbl="node1" presStyleIdx="4" presStyleCnt="5" custLinFactX="50887" custLinFactNeighborX="100000" custLinFactNeighborY="-19160">
        <dgm:presLayoutVars>
          <dgm:chMax val="0"/>
          <dgm:chPref val="0"/>
          <dgm:bulletEnabled val="1"/>
        </dgm:presLayoutVars>
      </dgm:prSet>
      <dgm:spPr/>
    </dgm:pt>
  </dgm:ptLst>
  <dgm:cxnLst>
    <dgm:cxn modelId="{64B35F0B-8752-462E-9705-D60ACA01F41C}" type="presOf" srcId="{7CCEED5B-E964-4CC7-B0AE-6B154FF6C98A}" destId="{A28B6F26-13CD-4C99-A18F-F86C1F7D1F9A}" srcOrd="0" destOrd="0" presId="urn:microsoft.com/office/officeart/2005/8/layout/chevron1"/>
    <dgm:cxn modelId="{9756324E-3CD2-428E-9E24-3934500796CA}" srcId="{7CCEED5B-E964-4CC7-B0AE-6B154FF6C98A}" destId="{2E6FF8B4-B287-48CC-B0D5-714A4781755E}" srcOrd="4" destOrd="0" parTransId="{8CE36871-87F4-442B-BBE3-A149017D0215}" sibTransId="{03B49C3B-1B34-41E4-8EFA-C5CEA67D2C5A}"/>
    <dgm:cxn modelId="{A500D44F-8677-4033-BF98-CB7E54A1F084}" srcId="{7CCEED5B-E964-4CC7-B0AE-6B154FF6C98A}" destId="{127BF8E3-E072-41CC-982F-E35A3AC61B94}" srcOrd="0" destOrd="0" parTransId="{6B658A45-A66C-4F54-B747-3446762742B6}" sibTransId="{A5146947-14CF-4FE6-ADD8-06333B3D7B52}"/>
    <dgm:cxn modelId="{27205672-6E2D-4C90-89D4-2D28C339902E}" srcId="{7CCEED5B-E964-4CC7-B0AE-6B154FF6C98A}" destId="{899FEE17-3DCD-4737-B01D-1C301A8BC364}" srcOrd="3" destOrd="0" parTransId="{4A879CA3-B627-4B61-80D4-1A19343A971C}" sibTransId="{EA85F547-827A-44FE-8A54-F171601AB189}"/>
    <dgm:cxn modelId="{FCA7C676-4AA7-4D00-A3D1-224EF99477ED}" srcId="{7CCEED5B-E964-4CC7-B0AE-6B154FF6C98A}" destId="{CDB960DF-0DEE-4686-AF4D-0286BD930FE1}" srcOrd="1" destOrd="0" parTransId="{78049B20-AA2C-4003-835A-C3D3868B4494}" sibTransId="{A6178E25-C07A-41B6-ACCD-B1C868144D22}"/>
    <dgm:cxn modelId="{1044827C-5DA3-4044-B38C-2F84B1D9BF0F}" srcId="{7CCEED5B-E964-4CC7-B0AE-6B154FF6C98A}" destId="{700A4B07-38CD-417F-89E4-A930E443F1F3}" srcOrd="2" destOrd="0" parTransId="{63F8ABA0-AE5A-48FD-BC27-6EB49218804E}" sibTransId="{2D440BCB-F9B1-48E2-A4B5-D481DDE2A7EC}"/>
    <dgm:cxn modelId="{2B688084-25B2-4180-BBDE-59BAE3EE7932}" type="presOf" srcId="{700A4B07-38CD-417F-89E4-A930E443F1F3}" destId="{7754D223-578B-47D1-B9FE-E5FAB9860220}" srcOrd="0" destOrd="0" presId="urn:microsoft.com/office/officeart/2005/8/layout/chevron1"/>
    <dgm:cxn modelId="{82B861C2-06C2-4449-B1EF-E679C09E1430}" type="presOf" srcId="{127BF8E3-E072-41CC-982F-E35A3AC61B94}" destId="{FFCB341F-D39D-4FEA-87E9-101075037761}" srcOrd="0" destOrd="0" presId="urn:microsoft.com/office/officeart/2005/8/layout/chevron1"/>
    <dgm:cxn modelId="{0EA581D8-692C-4413-BC33-72F6311DF70B}" type="presOf" srcId="{2E6FF8B4-B287-48CC-B0D5-714A4781755E}" destId="{447C1906-F5CB-4119-A121-36F23A52293A}" srcOrd="0" destOrd="0" presId="urn:microsoft.com/office/officeart/2005/8/layout/chevron1"/>
    <dgm:cxn modelId="{5CC0B7E0-9379-4435-A648-82A6B6E75293}" type="presOf" srcId="{CDB960DF-0DEE-4686-AF4D-0286BD930FE1}" destId="{6B82F8C6-CE13-41E0-A9F1-37714B91F59B}" srcOrd="0" destOrd="0" presId="urn:microsoft.com/office/officeart/2005/8/layout/chevron1"/>
    <dgm:cxn modelId="{F8487EF3-8346-4D3C-91FF-0C94A812F4C5}" type="presOf" srcId="{899FEE17-3DCD-4737-B01D-1C301A8BC364}" destId="{FF99BAE0-309C-4A98-8AE1-F9DEED5E0212}" srcOrd="0" destOrd="0" presId="urn:microsoft.com/office/officeart/2005/8/layout/chevron1"/>
    <dgm:cxn modelId="{2CDECB16-24B0-4B8E-ABFC-BB7872966C11}" type="presParOf" srcId="{A28B6F26-13CD-4C99-A18F-F86C1F7D1F9A}" destId="{FFCB341F-D39D-4FEA-87E9-101075037761}" srcOrd="0" destOrd="0" presId="urn:microsoft.com/office/officeart/2005/8/layout/chevron1"/>
    <dgm:cxn modelId="{506B2B65-5591-403D-BAF4-79D22247ABB5}" type="presParOf" srcId="{A28B6F26-13CD-4C99-A18F-F86C1F7D1F9A}" destId="{494B18D4-0ECF-49DA-B980-F37C136D7A36}" srcOrd="1" destOrd="0" presId="urn:microsoft.com/office/officeart/2005/8/layout/chevron1"/>
    <dgm:cxn modelId="{3AE1871C-638C-40C8-9E20-AFCE7A78F92C}" type="presParOf" srcId="{A28B6F26-13CD-4C99-A18F-F86C1F7D1F9A}" destId="{6B82F8C6-CE13-41E0-A9F1-37714B91F59B}" srcOrd="2" destOrd="0" presId="urn:microsoft.com/office/officeart/2005/8/layout/chevron1"/>
    <dgm:cxn modelId="{A7920F1D-90FE-443F-A429-3F953BF1821B}" type="presParOf" srcId="{A28B6F26-13CD-4C99-A18F-F86C1F7D1F9A}" destId="{A3B1A67D-6A34-4095-8716-8B50616FE6CF}" srcOrd="3" destOrd="0" presId="urn:microsoft.com/office/officeart/2005/8/layout/chevron1"/>
    <dgm:cxn modelId="{33379F45-ABE1-4702-8142-068322A3F141}" type="presParOf" srcId="{A28B6F26-13CD-4C99-A18F-F86C1F7D1F9A}" destId="{7754D223-578B-47D1-B9FE-E5FAB9860220}" srcOrd="4" destOrd="0" presId="urn:microsoft.com/office/officeart/2005/8/layout/chevron1"/>
    <dgm:cxn modelId="{DA956574-4E1E-45B9-94FB-628F8D0004F0}" type="presParOf" srcId="{A28B6F26-13CD-4C99-A18F-F86C1F7D1F9A}" destId="{6FAB3A55-AB79-4751-AD85-EA5C5C52B1D4}" srcOrd="5" destOrd="0" presId="urn:microsoft.com/office/officeart/2005/8/layout/chevron1"/>
    <dgm:cxn modelId="{ED6A2ADE-C990-4076-8F87-7A66A14CB9DE}" type="presParOf" srcId="{A28B6F26-13CD-4C99-A18F-F86C1F7D1F9A}" destId="{FF99BAE0-309C-4A98-8AE1-F9DEED5E0212}" srcOrd="6" destOrd="0" presId="urn:microsoft.com/office/officeart/2005/8/layout/chevron1"/>
    <dgm:cxn modelId="{64542208-4FF6-4616-B533-C4175D55BD6C}" type="presParOf" srcId="{A28B6F26-13CD-4C99-A18F-F86C1F7D1F9A}" destId="{FAEC2237-579D-4258-B7B5-24CD42A20B57}" srcOrd="7" destOrd="0" presId="urn:microsoft.com/office/officeart/2005/8/layout/chevron1"/>
    <dgm:cxn modelId="{5618B50E-880B-4142-A1DB-A1D1053E390F}" type="presParOf" srcId="{A28B6F26-13CD-4C99-A18F-F86C1F7D1F9A}" destId="{447C1906-F5CB-4119-A121-36F23A52293A}" srcOrd="8" destOrd="0" presId="urn:microsoft.com/office/officeart/2005/8/layout/chevron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CCEED5B-E964-4CC7-B0AE-6B154FF6C98A}" type="doc">
      <dgm:prSet loTypeId="urn:microsoft.com/office/officeart/2005/8/layout/chevron1" loCatId="process" qsTypeId="urn:microsoft.com/office/officeart/2005/8/quickstyle/simple3" qsCatId="simple" csTypeId="urn:microsoft.com/office/officeart/2005/8/colors/accent0_1" csCatId="mainScheme" phldr="1"/>
      <dgm:spPr/>
    </dgm:pt>
    <dgm:pt modelId="{127BF8E3-E072-41CC-982F-E35A3AC61B94}">
      <dgm:prSet phldrT="[Text]">
        <dgm:style>
          <a:lnRef idx="1">
            <a:schemeClr val="accent6"/>
          </a:lnRef>
          <a:fillRef idx="2">
            <a:schemeClr val="accent6"/>
          </a:fillRef>
          <a:effectRef idx="1">
            <a:schemeClr val="accent6"/>
          </a:effectRef>
          <a:fontRef idx="minor">
            <a:schemeClr val="dk1"/>
          </a:fontRef>
        </dgm:style>
      </dgm:prSet>
      <dgm:spPr/>
      <dgm:t>
        <a:bodyPr/>
        <a:lstStyle/>
        <a:p>
          <a:r>
            <a:rPr lang="es-CO" dirty="0"/>
            <a:t>Introducción / Motivación</a:t>
          </a:r>
        </a:p>
      </dgm:t>
    </dgm:pt>
    <dgm:pt modelId="{6B658A45-A66C-4F54-B747-3446762742B6}" type="parTrans" cxnId="{A500D44F-8677-4033-BF98-CB7E54A1F084}">
      <dgm:prSet/>
      <dgm:spPr/>
      <dgm:t>
        <a:bodyPr/>
        <a:lstStyle/>
        <a:p>
          <a:endParaRPr lang="es-CO"/>
        </a:p>
      </dgm:t>
    </dgm:pt>
    <dgm:pt modelId="{A5146947-14CF-4FE6-ADD8-06333B3D7B52}" type="sibTrans" cxnId="{A500D44F-8677-4033-BF98-CB7E54A1F084}">
      <dgm:prSet/>
      <dgm:spPr/>
      <dgm:t>
        <a:bodyPr/>
        <a:lstStyle/>
        <a:p>
          <a:endParaRPr lang="es-CO"/>
        </a:p>
      </dgm:t>
    </dgm:pt>
    <dgm:pt modelId="{CDB960DF-0DEE-4686-AF4D-0286BD930FE1}">
      <dgm:prSet phldrT="[Text]"/>
      <dgm:spPr>
        <a:solidFill>
          <a:schemeClr val="bg1"/>
        </a:solidFill>
      </dgm:spPr>
      <dgm:t>
        <a:bodyPr/>
        <a:lstStyle/>
        <a:p>
          <a:r>
            <a:rPr lang="es-CO" dirty="0"/>
            <a:t>Objetivos</a:t>
          </a:r>
        </a:p>
      </dgm:t>
    </dgm:pt>
    <dgm:pt modelId="{78049B20-AA2C-4003-835A-C3D3868B4494}" type="parTrans" cxnId="{FCA7C676-4AA7-4D00-A3D1-224EF99477ED}">
      <dgm:prSet/>
      <dgm:spPr/>
      <dgm:t>
        <a:bodyPr/>
        <a:lstStyle/>
        <a:p>
          <a:endParaRPr lang="es-CO"/>
        </a:p>
      </dgm:t>
    </dgm:pt>
    <dgm:pt modelId="{A6178E25-C07A-41B6-ACCD-B1C868144D22}" type="sibTrans" cxnId="{FCA7C676-4AA7-4D00-A3D1-224EF99477ED}">
      <dgm:prSet/>
      <dgm:spPr/>
      <dgm:t>
        <a:bodyPr/>
        <a:lstStyle/>
        <a:p>
          <a:endParaRPr lang="es-CO"/>
        </a:p>
      </dgm:t>
    </dgm:pt>
    <dgm:pt modelId="{700A4B07-38CD-417F-89E4-A930E443F1F3}">
      <dgm:prSet phldrT="[Text]"/>
      <dgm:spPr/>
      <dgm:t>
        <a:bodyPr/>
        <a:lstStyle/>
        <a:p>
          <a:r>
            <a:rPr lang="es-CO" dirty="0"/>
            <a:t>Solución</a:t>
          </a:r>
        </a:p>
      </dgm:t>
    </dgm:pt>
    <dgm:pt modelId="{63F8ABA0-AE5A-48FD-BC27-6EB49218804E}" type="parTrans" cxnId="{1044827C-5DA3-4044-B38C-2F84B1D9BF0F}">
      <dgm:prSet/>
      <dgm:spPr/>
      <dgm:t>
        <a:bodyPr/>
        <a:lstStyle/>
        <a:p>
          <a:endParaRPr lang="es-CO"/>
        </a:p>
      </dgm:t>
    </dgm:pt>
    <dgm:pt modelId="{2D440BCB-F9B1-48E2-A4B5-D481DDE2A7EC}" type="sibTrans" cxnId="{1044827C-5DA3-4044-B38C-2F84B1D9BF0F}">
      <dgm:prSet/>
      <dgm:spPr/>
      <dgm:t>
        <a:bodyPr/>
        <a:lstStyle/>
        <a:p>
          <a:endParaRPr lang="es-CO"/>
        </a:p>
      </dgm:t>
    </dgm:pt>
    <dgm:pt modelId="{899FEE17-3DCD-4737-B01D-1C301A8BC364}">
      <dgm:prSet phldrT="[Text]"/>
      <dgm:spPr/>
      <dgm:t>
        <a:bodyPr/>
        <a:lstStyle/>
        <a:p>
          <a:r>
            <a:rPr lang="es-CO" dirty="0"/>
            <a:t>Conclusiones</a:t>
          </a:r>
        </a:p>
      </dgm:t>
    </dgm:pt>
    <dgm:pt modelId="{4A879CA3-B627-4B61-80D4-1A19343A971C}" type="parTrans" cxnId="{27205672-6E2D-4C90-89D4-2D28C339902E}">
      <dgm:prSet/>
      <dgm:spPr/>
      <dgm:t>
        <a:bodyPr/>
        <a:lstStyle/>
        <a:p>
          <a:endParaRPr lang="es-CO"/>
        </a:p>
      </dgm:t>
    </dgm:pt>
    <dgm:pt modelId="{EA85F547-827A-44FE-8A54-F171601AB189}" type="sibTrans" cxnId="{27205672-6E2D-4C90-89D4-2D28C339902E}">
      <dgm:prSet/>
      <dgm:spPr/>
      <dgm:t>
        <a:bodyPr/>
        <a:lstStyle/>
        <a:p>
          <a:endParaRPr lang="es-CO"/>
        </a:p>
      </dgm:t>
    </dgm:pt>
    <dgm:pt modelId="{2E6FF8B4-B287-48CC-B0D5-714A4781755E}">
      <dgm:prSet phldrT="[Text]"/>
      <dgm:spPr/>
      <dgm:t>
        <a:bodyPr/>
        <a:lstStyle/>
        <a:p>
          <a:r>
            <a:rPr lang="es-CO" dirty="0"/>
            <a:t>Trabajo Futuro </a:t>
          </a:r>
        </a:p>
      </dgm:t>
    </dgm:pt>
    <dgm:pt modelId="{8CE36871-87F4-442B-BBE3-A149017D0215}" type="parTrans" cxnId="{9756324E-3CD2-428E-9E24-3934500796CA}">
      <dgm:prSet/>
      <dgm:spPr/>
      <dgm:t>
        <a:bodyPr/>
        <a:lstStyle/>
        <a:p>
          <a:endParaRPr lang="es-CO"/>
        </a:p>
      </dgm:t>
    </dgm:pt>
    <dgm:pt modelId="{03B49C3B-1B34-41E4-8EFA-C5CEA67D2C5A}" type="sibTrans" cxnId="{9756324E-3CD2-428E-9E24-3934500796CA}">
      <dgm:prSet/>
      <dgm:spPr/>
      <dgm:t>
        <a:bodyPr/>
        <a:lstStyle/>
        <a:p>
          <a:endParaRPr lang="es-CO"/>
        </a:p>
      </dgm:t>
    </dgm:pt>
    <dgm:pt modelId="{A28B6F26-13CD-4C99-A18F-F86C1F7D1F9A}" type="pres">
      <dgm:prSet presAssocID="{7CCEED5B-E964-4CC7-B0AE-6B154FF6C98A}" presName="Name0" presStyleCnt="0">
        <dgm:presLayoutVars>
          <dgm:dir/>
          <dgm:animLvl val="lvl"/>
          <dgm:resizeHandles val="exact"/>
        </dgm:presLayoutVars>
      </dgm:prSet>
      <dgm:spPr/>
    </dgm:pt>
    <dgm:pt modelId="{FFCB341F-D39D-4FEA-87E9-101075037761}" type="pres">
      <dgm:prSet presAssocID="{127BF8E3-E072-41CC-982F-E35A3AC61B94}" presName="parTxOnly" presStyleLbl="node1" presStyleIdx="0" presStyleCnt="5" custLinFactNeighborX="-16968" custLinFactNeighborY="19624">
        <dgm:presLayoutVars>
          <dgm:chMax val="0"/>
          <dgm:chPref val="0"/>
          <dgm:bulletEnabled val="1"/>
        </dgm:presLayoutVars>
      </dgm:prSet>
      <dgm:spPr/>
    </dgm:pt>
    <dgm:pt modelId="{494B18D4-0ECF-49DA-B980-F37C136D7A36}" type="pres">
      <dgm:prSet presAssocID="{A5146947-14CF-4FE6-ADD8-06333B3D7B52}" presName="parTxOnlySpace" presStyleCnt="0"/>
      <dgm:spPr/>
    </dgm:pt>
    <dgm:pt modelId="{6B82F8C6-CE13-41E0-A9F1-37714B91F59B}" type="pres">
      <dgm:prSet presAssocID="{CDB960DF-0DEE-4686-AF4D-0286BD930FE1}" presName="parTxOnly" presStyleLbl="node1" presStyleIdx="1" presStyleCnt="5">
        <dgm:presLayoutVars>
          <dgm:chMax val="0"/>
          <dgm:chPref val="0"/>
          <dgm:bulletEnabled val="1"/>
        </dgm:presLayoutVars>
      </dgm:prSet>
      <dgm:spPr/>
    </dgm:pt>
    <dgm:pt modelId="{A3B1A67D-6A34-4095-8716-8B50616FE6CF}" type="pres">
      <dgm:prSet presAssocID="{A6178E25-C07A-41B6-ACCD-B1C868144D22}" presName="parTxOnlySpace" presStyleCnt="0"/>
      <dgm:spPr/>
    </dgm:pt>
    <dgm:pt modelId="{7754D223-578B-47D1-B9FE-E5FAB9860220}" type="pres">
      <dgm:prSet presAssocID="{700A4B07-38CD-417F-89E4-A930E443F1F3}" presName="parTxOnly" presStyleLbl="node1" presStyleIdx="2" presStyleCnt="5">
        <dgm:presLayoutVars>
          <dgm:chMax val="0"/>
          <dgm:chPref val="0"/>
          <dgm:bulletEnabled val="1"/>
        </dgm:presLayoutVars>
      </dgm:prSet>
      <dgm:spPr/>
    </dgm:pt>
    <dgm:pt modelId="{6FAB3A55-AB79-4751-AD85-EA5C5C52B1D4}" type="pres">
      <dgm:prSet presAssocID="{2D440BCB-F9B1-48E2-A4B5-D481DDE2A7EC}" presName="parTxOnlySpace" presStyleCnt="0"/>
      <dgm:spPr/>
    </dgm:pt>
    <dgm:pt modelId="{FF99BAE0-309C-4A98-8AE1-F9DEED5E0212}" type="pres">
      <dgm:prSet presAssocID="{899FEE17-3DCD-4737-B01D-1C301A8BC364}" presName="parTxOnly" presStyleLbl="node1" presStyleIdx="3" presStyleCnt="5">
        <dgm:presLayoutVars>
          <dgm:chMax val="0"/>
          <dgm:chPref val="0"/>
          <dgm:bulletEnabled val="1"/>
        </dgm:presLayoutVars>
      </dgm:prSet>
      <dgm:spPr/>
    </dgm:pt>
    <dgm:pt modelId="{FAEC2237-579D-4258-B7B5-24CD42A20B57}" type="pres">
      <dgm:prSet presAssocID="{EA85F547-827A-44FE-8A54-F171601AB189}" presName="parTxOnlySpace" presStyleCnt="0"/>
      <dgm:spPr/>
    </dgm:pt>
    <dgm:pt modelId="{447C1906-F5CB-4119-A121-36F23A52293A}" type="pres">
      <dgm:prSet presAssocID="{2E6FF8B4-B287-48CC-B0D5-714A4781755E}" presName="parTxOnly" presStyleLbl="node1" presStyleIdx="4" presStyleCnt="5" custLinFactX="50887" custLinFactNeighborX="100000" custLinFactNeighborY="-19160">
        <dgm:presLayoutVars>
          <dgm:chMax val="0"/>
          <dgm:chPref val="0"/>
          <dgm:bulletEnabled val="1"/>
        </dgm:presLayoutVars>
      </dgm:prSet>
      <dgm:spPr/>
    </dgm:pt>
  </dgm:ptLst>
  <dgm:cxnLst>
    <dgm:cxn modelId="{64B35F0B-8752-462E-9705-D60ACA01F41C}" type="presOf" srcId="{7CCEED5B-E964-4CC7-B0AE-6B154FF6C98A}" destId="{A28B6F26-13CD-4C99-A18F-F86C1F7D1F9A}" srcOrd="0" destOrd="0" presId="urn:microsoft.com/office/officeart/2005/8/layout/chevron1"/>
    <dgm:cxn modelId="{9756324E-3CD2-428E-9E24-3934500796CA}" srcId="{7CCEED5B-E964-4CC7-B0AE-6B154FF6C98A}" destId="{2E6FF8B4-B287-48CC-B0D5-714A4781755E}" srcOrd="4" destOrd="0" parTransId="{8CE36871-87F4-442B-BBE3-A149017D0215}" sibTransId="{03B49C3B-1B34-41E4-8EFA-C5CEA67D2C5A}"/>
    <dgm:cxn modelId="{A500D44F-8677-4033-BF98-CB7E54A1F084}" srcId="{7CCEED5B-E964-4CC7-B0AE-6B154FF6C98A}" destId="{127BF8E3-E072-41CC-982F-E35A3AC61B94}" srcOrd="0" destOrd="0" parTransId="{6B658A45-A66C-4F54-B747-3446762742B6}" sibTransId="{A5146947-14CF-4FE6-ADD8-06333B3D7B52}"/>
    <dgm:cxn modelId="{27205672-6E2D-4C90-89D4-2D28C339902E}" srcId="{7CCEED5B-E964-4CC7-B0AE-6B154FF6C98A}" destId="{899FEE17-3DCD-4737-B01D-1C301A8BC364}" srcOrd="3" destOrd="0" parTransId="{4A879CA3-B627-4B61-80D4-1A19343A971C}" sibTransId="{EA85F547-827A-44FE-8A54-F171601AB189}"/>
    <dgm:cxn modelId="{FCA7C676-4AA7-4D00-A3D1-224EF99477ED}" srcId="{7CCEED5B-E964-4CC7-B0AE-6B154FF6C98A}" destId="{CDB960DF-0DEE-4686-AF4D-0286BD930FE1}" srcOrd="1" destOrd="0" parTransId="{78049B20-AA2C-4003-835A-C3D3868B4494}" sibTransId="{A6178E25-C07A-41B6-ACCD-B1C868144D22}"/>
    <dgm:cxn modelId="{1044827C-5DA3-4044-B38C-2F84B1D9BF0F}" srcId="{7CCEED5B-E964-4CC7-B0AE-6B154FF6C98A}" destId="{700A4B07-38CD-417F-89E4-A930E443F1F3}" srcOrd="2" destOrd="0" parTransId="{63F8ABA0-AE5A-48FD-BC27-6EB49218804E}" sibTransId="{2D440BCB-F9B1-48E2-A4B5-D481DDE2A7EC}"/>
    <dgm:cxn modelId="{2B688084-25B2-4180-BBDE-59BAE3EE7932}" type="presOf" srcId="{700A4B07-38CD-417F-89E4-A930E443F1F3}" destId="{7754D223-578B-47D1-B9FE-E5FAB9860220}" srcOrd="0" destOrd="0" presId="urn:microsoft.com/office/officeart/2005/8/layout/chevron1"/>
    <dgm:cxn modelId="{82B861C2-06C2-4449-B1EF-E679C09E1430}" type="presOf" srcId="{127BF8E3-E072-41CC-982F-E35A3AC61B94}" destId="{FFCB341F-D39D-4FEA-87E9-101075037761}" srcOrd="0" destOrd="0" presId="urn:microsoft.com/office/officeart/2005/8/layout/chevron1"/>
    <dgm:cxn modelId="{0EA581D8-692C-4413-BC33-72F6311DF70B}" type="presOf" srcId="{2E6FF8B4-B287-48CC-B0D5-714A4781755E}" destId="{447C1906-F5CB-4119-A121-36F23A52293A}" srcOrd="0" destOrd="0" presId="urn:microsoft.com/office/officeart/2005/8/layout/chevron1"/>
    <dgm:cxn modelId="{5CC0B7E0-9379-4435-A648-82A6B6E75293}" type="presOf" srcId="{CDB960DF-0DEE-4686-AF4D-0286BD930FE1}" destId="{6B82F8C6-CE13-41E0-A9F1-37714B91F59B}" srcOrd="0" destOrd="0" presId="urn:microsoft.com/office/officeart/2005/8/layout/chevron1"/>
    <dgm:cxn modelId="{F8487EF3-8346-4D3C-91FF-0C94A812F4C5}" type="presOf" srcId="{899FEE17-3DCD-4737-B01D-1C301A8BC364}" destId="{FF99BAE0-309C-4A98-8AE1-F9DEED5E0212}" srcOrd="0" destOrd="0" presId="urn:microsoft.com/office/officeart/2005/8/layout/chevron1"/>
    <dgm:cxn modelId="{2CDECB16-24B0-4B8E-ABFC-BB7872966C11}" type="presParOf" srcId="{A28B6F26-13CD-4C99-A18F-F86C1F7D1F9A}" destId="{FFCB341F-D39D-4FEA-87E9-101075037761}" srcOrd="0" destOrd="0" presId="urn:microsoft.com/office/officeart/2005/8/layout/chevron1"/>
    <dgm:cxn modelId="{506B2B65-5591-403D-BAF4-79D22247ABB5}" type="presParOf" srcId="{A28B6F26-13CD-4C99-A18F-F86C1F7D1F9A}" destId="{494B18D4-0ECF-49DA-B980-F37C136D7A36}" srcOrd="1" destOrd="0" presId="urn:microsoft.com/office/officeart/2005/8/layout/chevron1"/>
    <dgm:cxn modelId="{3AE1871C-638C-40C8-9E20-AFCE7A78F92C}" type="presParOf" srcId="{A28B6F26-13CD-4C99-A18F-F86C1F7D1F9A}" destId="{6B82F8C6-CE13-41E0-A9F1-37714B91F59B}" srcOrd="2" destOrd="0" presId="urn:microsoft.com/office/officeart/2005/8/layout/chevron1"/>
    <dgm:cxn modelId="{A7920F1D-90FE-443F-A429-3F953BF1821B}" type="presParOf" srcId="{A28B6F26-13CD-4C99-A18F-F86C1F7D1F9A}" destId="{A3B1A67D-6A34-4095-8716-8B50616FE6CF}" srcOrd="3" destOrd="0" presId="urn:microsoft.com/office/officeart/2005/8/layout/chevron1"/>
    <dgm:cxn modelId="{33379F45-ABE1-4702-8142-068322A3F141}" type="presParOf" srcId="{A28B6F26-13CD-4C99-A18F-F86C1F7D1F9A}" destId="{7754D223-578B-47D1-B9FE-E5FAB9860220}" srcOrd="4" destOrd="0" presId="urn:microsoft.com/office/officeart/2005/8/layout/chevron1"/>
    <dgm:cxn modelId="{DA956574-4E1E-45B9-94FB-628F8D0004F0}" type="presParOf" srcId="{A28B6F26-13CD-4C99-A18F-F86C1F7D1F9A}" destId="{6FAB3A55-AB79-4751-AD85-EA5C5C52B1D4}" srcOrd="5" destOrd="0" presId="urn:microsoft.com/office/officeart/2005/8/layout/chevron1"/>
    <dgm:cxn modelId="{ED6A2ADE-C990-4076-8F87-7A66A14CB9DE}" type="presParOf" srcId="{A28B6F26-13CD-4C99-A18F-F86C1F7D1F9A}" destId="{FF99BAE0-309C-4A98-8AE1-F9DEED5E0212}" srcOrd="6" destOrd="0" presId="urn:microsoft.com/office/officeart/2005/8/layout/chevron1"/>
    <dgm:cxn modelId="{64542208-4FF6-4616-B533-C4175D55BD6C}" type="presParOf" srcId="{A28B6F26-13CD-4C99-A18F-F86C1F7D1F9A}" destId="{FAEC2237-579D-4258-B7B5-24CD42A20B57}" srcOrd="7" destOrd="0" presId="urn:microsoft.com/office/officeart/2005/8/layout/chevron1"/>
    <dgm:cxn modelId="{5618B50E-880B-4142-A1DB-A1D1053E390F}" type="presParOf" srcId="{A28B6F26-13CD-4C99-A18F-F86C1F7D1F9A}" destId="{447C1906-F5CB-4119-A121-36F23A52293A}" srcOrd="8" destOrd="0" presId="urn:microsoft.com/office/officeart/2005/8/layout/chevron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CCEED5B-E964-4CC7-B0AE-6B154FF6C98A}" type="doc">
      <dgm:prSet loTypeId="urn:microsoft.com/office/officeart/2005/8/layout/chevron1" loCatId="process" qsTypeId="urn:microsoft.com/office/officeart/2005/8/quickstyle/simple3" qsCatId="simple" csTypeId="urn:microsoft.com/office/officeart/2005/8/colors/accent0_1" csCatId="mainScheme" phldr="1"/>
      <dgm:spPr/>
    </dgm:pt>
    <dgm:pt modelId="{127BF8E3-E072-41CC-982F-E35A3AC61B94}">
      <dgm:prSet phldrT="[Text]">
        <dgm:style>
          <a:lnRef idx="1">
            <a:schemeClr val="accent6"/>
          </a:lnRef>
          <a:fillRef idx="2">
            <a:schemeClr val="accent6"/>
          </a:fillRef>
          <a:effectRef idx="1">
            <a:schemeClr val="accent6"/>
          </a:effectRef>
          <a:fontRef idx="minor">
            <a:schemeClr val="dk1"/>
          </a:fontRef>
        </dgm:style>
      </dgm:prSet>
      <dgm:spPr/>
      <dgm:t>
        <a:bodyPr/>
        <a:lstStyle/>
        <a:p>
          <a:r>
            <a:rPr lang="es-CO" dirty="0"/>
            <a:t>Introducción / Motivación</a:t>
          </a:r>
        </a:p>
      </dgm:t>
    </dgm:pt>
    <dgm:pt modelId="{6B658A45-A66C-4F54-B747-3446762742B6}" type="parTrans" cxnId="{A500D44F-8677-4033-BF98-CB7E54A1F084}">
      <dgm:prSet/>
      <dgm:spPr/>
      <dgm:t>
        <a:bodyPr/>
        <a:lstStyle/>
        <a:p>
          <a:endParaRPr lang="es-CO"/>
        </a:p>
      </dgm:t>
    </dgm:pt>
    <dgm:pt modelId="{A5146947-14CF-4FE6-ADD8-06333B3D7B52}" type="sibTrans" cxnId="{A500D44F-8677-4033-BF98-CB7E54A1F084}">
      <dgm:prSet/>
      <dgm:spPr/>
      <dgm:t>
        <a:bodyPr/>
        <a:lstStyle/>
        <a:p>
          <a:endParaRPr lang="es-CO"/>
        </a:p>
      </dgm:t>
    </dgm:pt>
    <dgm:pt modelId="{CDB960DF-0DEE-4686-AF4D-0286BD930FE1}">
      <dgm:prSet phldrT="[Text]"/>
      <dgm:spPr>
        <a:solidFill>
          <a:schemeClr val="bg1"/>
        </a:solidFill>
      </dgm:spPr>
      <dgm:t>
        <a:bodyPr/>
        <a:lstStyle/>
        <a:p>
          <a:r>
            <a:rPr lang="es-CO" dirty="0"/>
            <a:t>Objetivos</a:t>
          </a:r>
        </a:p>
      </dgm:t>
    </dgm:pt>
    <dgm:pt modelId="{78049B20-AA2C-4003-835A-C3D3868B4494}" type="parTrans" cxnId="{FCA7C676-4AA7-4D00-A3D1-224EF99477ED}">
      <dgm:prSet/>
      <dgm:spPr/>
      <dgm:t>
        <a:bodyPr/>
        <a:lstStyle/>
        <a:p>
          <a:endParaRPr lang="es-CO"/>
        </a:p>
      </dgm:t>
    </dgm:pt>
    <dgm:pt modelId="{A6178E25-C07A-41B6-ACCD-B1C868144D22}" type="sibTrans" cxnId="{FCA7C676-4AA7-4D00-A3D1-224EF99477ED}">
      <dgm:prSet/>
      <dgm:spPr/>
      <dgm:t>
        <a:bodyPr/>
        <a:lstStyle/>
        <a:p>
          <a:endParaRPr lang="es-CO"/>
        </a:p>
      </dgm:t>
    </dgm:pt>
    <dgm:pt modelId="{700A4B07-38CD-417F-89E4-A930E443F1F3}">
      <dgm:prSet phldrT="[Text]"/>
      <dgm:spPr/>
      <dgm:t>
        <a:bodyPr/>
        <a:lstStyle/>
        <a:p>
          <a:r>
            <a:rPr lang="es-CO" dirty="0"/>
            <a:t>Solución</a:t>
          </a:r>
        </a:p>
      </dgm:t>
    </dgm:pt>
    <dgm:pt modelId="{63F8ABA0-AE5A-48FD-BC27-6EB49218804E}" type="parTrans" cxnId="{1044827C-5DA3-4044-B38C-2F84B1D9BF0F}">
      <dgm:prSet/>
      <dgm:spPr/>
      <dgm:t>
        <a:bodyPr/>
        <a:lstStyle/>
        <a:p>
          <a:endParaRPr lang="es-CO"/>
        </a:p>
      </dgm:t>
    </dgm:pt>
    <dgm:pt modelId="{2D440BCB-F9B1-48E2-A4B5-D481DDE2A7EC}" type="sibTrans" cxnId="{1044827C-5DA3-4044-B38C-2F84B1D9BF0F}">
      <dgm:prSet/>
      <dgm:spPr/>
      <dgm:t>
        <a:bodyPr/>
        <a:lstStyle/>
        <a:p>
          <a:endParaRPr lang="es-CO"/>
        </a:p>
      </dgm:t>
    </dgm:pt>
    <dgm:pt modelId="{899FEE17-3DCD-4737-B01D-1C301A8BC364}">
      <dgm:prSet phldrT="[Text]"/>
      <dgm:spPr/>
      <dgm:t>
        <a:bodyPr/>
        <a:lstStyle/>
        <a:p>
          <a:r>
            <a:rPr lang="es-CO" dirty="0"/>
            <a:t>Conclusiones</a:t>
          </a:r>
        </a:p>
      </dgm:t>
    </dgm:pt>
    <dgm:pt modelId="{4A879CA3-B627-4B61-80D4-1A19343A971C}" type="parTrans" cxnId="{27205672-6E2D-4C90-89D4-2D28C339902E}">
      <dgm:prSet/>
      <dgm:spPr/>
      <dgm:t>
        <a:bodyPr/>
        <a:lstStyle/>
        <a:p>
          <a:endParaRPr lang="es-CO"/>
        </a:p>
      </dgm:t>
    </dgm:pt>
    <dgm:pt modelId="{EA85F547-827A-44FE-8A54-F171601AB189}" type="sibTrans" cxnId="{27205672-6E2D-4C90-89D4-2D28C339902E}">
      <dgm:prSet/>
      <dgm:spPr/>
      <dgm:t>
        <a:bodyPr/>
        <a:lstStyle/>
        <a:p>
          <a:endParaRPr lang="es-CO"/>
        </a:p>
      </dgm:t>
    </dgm:pt>
    <dgm:pt modelId="{2E6FF8B4-B287-48CC-B0D5-714A4781755E}">
      <dgm:prSet phldrT="[Text]"/>
      <dgm:spPr/>
      <dgm:t>
        <a:bodyPr/>
        <a:lstStyle/>
        <a:p>
          <a:r>
            <a:rPr lang="es-CO" dirty="0"/>
            <a:t>Trabajo Futuro </a:t>
          </a:r>
        </a:p>
      </dgm:t>
    </dgm:pt>
    <dgm:pt modelId="{8CE36871-87F4-442B-BBE3-A149017D0215}" type="parTrans" cxnId="{9756324E-3CD2-428E-9E24-3934500796CA}">
      <dgm:prSet/>
      <dgm:spPr/>
      <dgm:t>
        <a:bodyPr/>
        <a:lstStyle/>
        <a:p>
          <a:endParaRPr lang="es-CO"/>
        </a:p>
      </dgm:t>
    </dgm:pt>
    <dgm:pt modelId="{03B49C3B-1B34-41E4-8EFA-C5CEA67D2C5A}" type="sibTrans" cxnId="{9756324E-3CD2-428E-9E24-3934500796CA}">
      <dgm:prSet/>
      <dgm:spPr/>
      <dgm:t>
        <a:bodyPr/>
        <a:lstStyle/>
        <a:p>
          <a:endParaRPr lang="es-CO"/>
        </a:p>
      </dgm:t>
    </dgm:pt>
    <dgm:pt modelId="{A28B6F26-13CD-4C99-A18F-F86C1F7D1F9A}" type="pres">
      <dgm:prSet presAssocID="{7CCEED5B-E964-4CC7-B0AE-6B154FF6C98A}" presName="Name0" presStyleCnt="0">
        <dgm:presLayoutVars>
          <dgm:dir/>
          <dgm:animLvl val="lvl"/>
          <dgm:resizeHandles val="exact"/>
        </dgm:presLayoutVars>
      </dgm:prSet>
      <dgm:spPr/>
    </dgm:pt>
    <dgm:pt modelId="{FFCB341F-D39D-4FEA-87E9-101075037761}" type="pres">
      <dgm:prSet presAssocID="{127BF8E3-E072-41CC-982F-E35A3AC61B94}" presName="parTxOnly" presStyleLbl="node1" presStyleIdx="0" presStyleCnt="5" custLinFactNeighborX="-16968" custLinFactNeighborY="19624">
        <dgm:presLayoutVars>
          <dgm:chMax val="0"/>
          <dgm:chPref val="0"/>
          <dgm:bulletEnabled val="1"/>
        </dgm:presLayoutVars>
      </dgm:prSet>
      <dgm:spPr/>
    </dgm:pt>
    <dgm:pt modelId="{494B18D4-0ECF-49DA-B980-F37C136D7A36}" type="pres">
      <dgm:prSet presAssocID="{A5146947-14CF-4FE6-ADD8-06333B3D7B52}" presName="parTxOnlySpace" presStyleCnt="0"/>
      <dgm:spPr/>
    </dgm:pt>
    <dgm:pt modelId="{6B82F8C6-CE13-41E0-A9F1-37714B91F59B}" type="pres">
      <dgm:prSet presAssocID="{CDB960DF-0DEE-4686-AF4D-0286BD930FE1}" presName="parTxOnly" presStyleLbl="node1" presStyleIdx="1" presStyleCnt="5">
        <dgm:presLayoutVars>
          <dgm:chMax val="0"/>
          <dgm:chPref val="0"/>
          <dgm:bulletEnabled val="1"/>
        </dgm:presLayoutVars>
      </dgm:prSet>
      <dgm:spPr/>
    </dgm:pt>
    <dgm:pt modelId="{A3B1A67D-6A34-4095-8716-8B50616FE6CF}" type="pres">
      <dgm:prSet presAssocID="{A6178E25-C07A-41B6-ACCD-B1C868144D22}" presName="parTxOnlySpace" presStyleCnt="0"/>
      <dgm:spPr/>
    </dgm:pt>
    <dgm:pt modelId="{7754D223-578B-47D1-B9FE-E5FAB9860220}" type="pres">
      <dgm:prSet presAssocID="{700A4B07-38CD-417F-89E4-A930E443F1F3}" presName="parTxOnly" presStyleLbl="node1" presStyleIdx="2" presStyleCnt="5">
        <dgm:presLayoutVars>
          <dgm:chMax val="0"/>
          <dgm:chPref val="0"/>
          <dgm:bulletEnabled val="1"/>
        </dgm:presLayoutVars>
      </dgm:prSet>
      <dgm:spPr/>
    </dgm:pt>
    <dgm:pt modelId="{6FAB3A55-AB79-4751-AD85-EA5C5C52B1D4}" type="pres">
      <dgm:prSet presAssocID="{2D440BCB-F9B1-48E2-A4B5-D481DDE2A7EC}" presName="parTxOnlySpace" presStyleCnt="0"/>
      <dgm:spPr/>
    </dgm:pt>
    <dgm:pt modelId="{FF99BAE0-309C-4A98-8AE1-F9DEED5E0212}" type="pres">
      <dgm:prSet presAssocID="{899FEE17-3DCD-4737-B01D-1C301A8BC364}" presName="parTxOnly" presStyleLbl="node1" presStyleIdx="3" presStyleCnt="5">
        <dgm:presLayoutVars>
          <dgm:chMax val="0"/>
          <dgm:chPref val="0"/>
          <dgm:bulletEnabled val="1"/>
        </dgm:presLayoutVars>
      </dgm:prSet>
      <dgm:spPr/>
    </dgm:pt>
    <dgm:pt modelId="{FAEC2237-579D-4258-B7B5-24CD42A20B57}" type="pres">
      <dgm:prSet presAssocID="{EA85F547-827A-44FE-8A54-F171601AB189}" presName="parTxOnlySpace" presStyleCnt="0"/>
      <dgm:spPr/>
    </dgm:pt>
    <dgm:pt modelId="{447C1906-F5CB-4119-A121-36F23A52293A}" type="pres">
      <dgm:prSet presAssocID="{2E6FF8B4-B287-48CC-B0D5-714A4781755E}" presName="parTxOnly" presStyleLbl="node1" presStyleIdx="4" presStyleCnt="5" custLinFactX="50887" custLinFactNeighborX="100000" custLinFactNeighborY="-19160">
        <dgm:presLayoutVars>
          <dgm:chMax val="0"/>
          <dgm:chPref val="0"/>
          <dgm:bulletEnabled val="1"/>
        </dgm:presLayoutVars>
      </dgm:prSet>
      <dgm:spPr/>
    </dgm:pt>
  </dgm:ptLst>
  <dgm:cxnLst>
    <dgm:cxn modelId="{64B35F0B-8752-462E-9705-D60ACA01F41C}" type="presOf" srcId="{7CCEED5B-E964-4CC7-B0AE-6B154FF6C98A}" destId="{A28B6F26-13CD-4C99-A18F-F86C1F7D1F9A}" srcOrd="0" destOrd="0" presId="urn:microsoft.com/office/officeart/2005/8/layout/chevron1"/>
    <dgm:cxn modelId="{9756324E-3CD2-428E-9E24-3934500796CA}" srcId="{7CCEED5B-E964-4CC7-B0AE-6B154FF6C98A}" destId="{2E6FF8B4-B287-48CC-B0D5-714A4781755E}" srcOrd="4" destOrd="0" parTransId="{8CE36871-87F4-442B-BBE3-A149017D0215}" sibTransId="{03B49C3B-1B34-41E4-8EFA-C5CEA67D2C5A}"/>
    <dgm:cxn modelId="{A500D44F-8677-4033-BF98-CB7E54A1F084}" srcId="{7CCEED5B-E964-4CC7-B0AE-6B154FF6C98A}" destId="{127BF8E3-E072-41CC-982F-E35A3AC61B94}" srcOrd="0" destOrd="0" parTransId="{6B658A45-A66C-4F54-B747-3446762742B6}" sibTransId="{A5146947-14CF-4FE6-ADD8-06333B3D7B52}"/>
    <dgm:cxn modelId="{27205672-6E2D-4C90-89D4-2D28C339902E}" srcId="{7CCEED5B-E964-4CC7-B0AE-6B154FF6C98A}" destId="{899FEE17-3DCD-4737-B01D-1C301A8BC364}" srcOrd="3" destOrd="0" parTransId="{4A879CA3-B627-4B61-80D4-1A19343A971C}" sibTransId="{EA85F547-827A-44FE-8A54-F171601AB189}"/>
    <dgm:cxn modelId="{FCA7C676-4AA7-4D00-A3D1-224EF99477ED}" srcId="{7CCEED5B-E964-4CC7-B0AE-6B154FF6C98A}" destId="{CDB960DF-0DEE-4686-AF4D-0286BD930FE1}" srcOrd="1" destOrd="0" parTransId="{78049B20-AA2C-4003-835A-C3D3868B4494}" sibTransId="{A6178E25-C07A-41B6-ACCD-B1C868144D22}"/>
    <dgm:cxn modelId="{1044827C-5DA3-4044-B38C-2F84B1D9BF0F}" srcId="{7CCEED5B-E964-4CC7-B0AE-6B154FF6C98A}" destId="{700A4B07-38CD-417F-89E4-A930E443F1F3}" srcOrd="2" destOrd="0" parTransId="{63F8ABA0-AE5A-48FD-BC27-6EB49218804E}" sibTransId="{2D440BCB-F9B1-48E2-A4B5-D481DDE2A7EC}"/>
    <dgm:cxn modelId="{2B688084-25B2-4180-BBDE-59BAE3EE7932}" type="presOf" srcId="{700A4B07-38CD-417F-89E4-A930E443F1F3}" destId="{7754D223-578B-47D1-B9FE-E5FAB9860220}" srcOrd="0" destOrd="0" presId="urn:microsoft.com/office/officeart/2005/8/layout/chevron1"/>
    <dgm:cxn modelId="{82B861C2-06C2-4449-B1EF-E679C09E1430}" type="presOf" srcId="{127BF8E3-E072-41CC-982F-E35A3AC61B94}" destId="{FFCB341F-D39D-4FEA-87E9-101075037761}" srcOrd="0" destOrd="0" presId="urn:microsoft.com/office/officeart/2005/8/layout/chevron1"/>
    <dgm:cxn modelId="{0EA581D8-692C-4413-BC33-72F6311DF70B}" type="presOf" srcId="{2E6FF8B4-B287-48CC-B0D5-714A4781755E}" destId="{447C1906-F5CB-4119-A121-36F23A52293A}" srcOrd="0" destOrd="0" presId="urn:microsoft.com/office/officeart/2005/8/layout/chevron1"/>
    <dgm:cxn modelId="{5CC0B7E0-9379-4435-A648-82A6B6E75293}" type="presOf" srcId="{CDB960DF-0DEE-4686-AF4D-0286BD930FE1}" destId="{6B82F8C6-CE13-41E0-A9F1-37714B91F59B}" srcOrd="0" destOrd="0" presId="urn:microsoft.com/office/officeart/2005/8/layout/chevron1"/>
    <dgm:cxn modelId="{F8487EF3-8346-4D3C-91FF-0C94A812F4C5}" type="presOf" srcId="{899FEE17-3DCD-4737-B01D-1C301A8BC364}" destId="{FF99BAE0-309C-4A98-8AE1-F9DEED5E0212}" srcOrd="0" destOrd="0" presId="urn:microsoft.com/office/officeart/2005/8/layout/chevron1"/>
    <dgm:cxn modelId="{2CDECB16-24B0-4B8E-ABFC-BB7872966C11}" type="presParOf" srcId="{A28B6F26-13CD-4C99-A18F-F86C1F7D1F9A}" destId="{FFCB341F-D39D-4FEA-87E9-101075037761}" srcOrd="0" destOrd="0" presId="urn:microsoft.com/office/officeart/2005/8/layout/chevron1"/>
    <dgm:cxn modelId="{506B2B65-5591-403D-BAF4-79D22247ABB5}" type="presParOf" srcId="{A28B6F26-13CD-4C99-A18F-F86C1F7D1F9A}" destId="{494B18D4-0ECF-49DA-B980-F37C136D7A36}" srcOrd="1" destOrd="0" presId="urn:microsoft.com/office/officeart/2005/8/layout/chevron1"/>
    <dgm:cxn modelId="{3AE1871C-638C-40C8-9E20-AFCE7A78F92C}" type="presParOf" srcId="{A28B6F26-13CD-4C99-A18F-F86C1F7D1F9A}" destId="{6B82F8C6-CE13-41E0-A9F1-37714B91F59B}" srcOrd="2" destOrd="0" presId="urn:microsoft.com/office/officeart/2005/8/layout/chevron1"/>
    <dgm:cxn modelId="{A7920F1D-90FE-443F-A429-3F953BF1821B}" type="presParOf" srcId="{A28B6F26-13CD-4C99-A18F-F86C1F7D1F9A}" destId="{A3B1A67D-6A34-4095-8716-8B50616FE6CF}" srcOrd="3" destOrd="0" presId="urn:microsoft.com/office/officeart/2005/8/layout/chevron1"/>
    <dgm:cxn modelId="{33379F45-ABE1-4702-8142-068322A3F141}" type="presParOf" srcId="{A28B6F26-13CD-4C99-A18F-F86C1F7D1F9A}" destId="{7754D223-578B-47D1-B9FE-E5FAB9860220}" srcOrd="4" destOrd="0" presId="urn:microsoft.com/office/officeart/2005/8/layout/chevron1"/>
    <dgm:cxn modelId="{DA956574-4E1E-45B9-94FB-628F8D0004F0}" type="presParOf" srcId="{A28B6F26-13CD-4C99-A18F-F86C1F7D1F9A}" destId="{6FAB3A55-AB79-4751-AD85-EA5C5C52B1D4}" srcOrd="5" destOrd="0" presId="urn:microsoft.com/office/officeart/2005/8/layout/chevron1"/>
    <dgm:cxn modelId="{ED6A2ADE-C990-4076-8F87-7A66A14CB9DE}" type="presParOf" srcId="{A28B6F26-13CD-4C99-A18F-F86C1F7D1F9A}" destId="{FF99BAE0-309C-4A98-8AE1-F9DEED5E0212}" srcOrd="6" destOrd="0" presId="urn:microsoft.com/office/officeart/2005/8/layout/chevron1"/>
    <dgm:cxn modelId="{64542208-4FF6-4616-B533-C4175D55BD6C}" type="presParOf" srcId="{A28B6F26-13CD-4C99-A18F-F86C1F7D1F9A}" destId="{FAEC2237-579D-4258-B7B5-24CD42A20B57}" srcOrd="7" destOrd="0" presId="urn:microsoft.com/office/officeart/2005/8/layout/chevron1"/>
    <dgm:cxn modelId="{5618B50E-880B-4142-A1DB-A1D1053E390F}" type="presParOf" srcId="{A28B6F26-13CD-4C99-A18F-F86C1F7D1F9A}" destId="{447C1906-F5CB-4119-A121-36F23A52293A}" srcOrd="8" destOrd="0" presId="urn:microsoft.com/office/officeart/2005/8/layout/chevron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B341F-D39D-4FEA-87E9-101075037761}">
      <dsp:nvSpPr>
        <dsp:cNvPr id="0" name=""/>
        <dsp:cNvSpPr/>
      </dsp:nvSpPr>
      <dsp:spPr>
        <a:xfrm>
          <a:off x="0" y="0"/>
          <a:ext cx="2056043" cy="506808"/>
        </a:xfrm>
        <a:prstGeom prst="chevron">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Introducción / Motivación</a:t>
          </a:r>
        </a:p>
      </dsp:txBody>
      <dsp:txXfrm>
        <a:off x="253404" y="0"/>
        <a:ext cx="1549235" cy="506808"/>
      </dsp:txXfrm>
    </dsp:sp>
    <dsp:sp modelId="{6B82F8C6-CE13-41E0-A9F1-37714B91F59B}">
      <dsp:nvSpPr>
        <dsp:cNvPr id="0" name=""/>
        <dsp:cNvSpPr/>
      </dsp:nvSpPr>
      <dsp:spPr>
        <a:xfrm>
          <a:off x="1852749" y="0"/>
          <a:ext cx="2056043" cy="506808"/>
        </a:xfrm>
        <a:prstGeom prst="chevron">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Objetivos</a:t>
          </a:r>
        </a:p>
      </dsp:txBody>
      <dsp:txXfrm>
        <a:off x="2106153" y="0"/>
        <a:ext cx="1549235" cy="506808"/>
      </dsp:txXfrm>
    </dsp:sp>
    <dsp:sp modelId="{7754D223-578B-47D1-B9FE-E5FAB9860220}">
      <dsp:nvSpPr>
        <dsp:cNvPr id="0" name=""/>
        <dsp:cNvSpPr/>
      </dsp:nvSpPr>
      <dsp:spPr>
        <a:xfrm>
          <a:off x="3703188"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Solución</a:t>
          </a:r>
        </a:p>
      </dsp:txBody>
      <dsp:txXfrm>
        <a:off x="3956592" y="0"/>
        <a:ext cx="1549235" cy="506808"/>
      </dsp:txXfrm>
    </dsp:sp>
    <dsp:sp modelId="{FF99BAE0-309C-4A98-8AE1-F9DEED5E0212}">
      <dsp:nvSpPr>
        <dsp:cNvPr id="0" name=""/>
        <dsp:cNvSpPr/>
      </dsp:nvSpPr>
      <dsp:spPr>
        <a:xfrm>
          <a:off x="555362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Conclusiones</a:t>
          </a:r>
        </a:p>
      </dsp:txBody>
      <dsp:txXfrm>
        <a:off x="5807031" y="0"/>
        <a:ext cx="1549235" cy="506808"/>
      </dsp:txXfrm>
    </dsp:sp>
    <dsp:sp modelId="{447C1906-F5CB-4119-A121-36F23A52293A}">
      <dsp:nvSpPr>
        <dsp:cNvPr id="0" name=""/>
        <dsp:cNvSpPr/>
      </dsp:nvSpPr>
      <dsp:spPr>
        <a:xfrm>
          <a:off x="740637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Trabajo Futuro </a:t>
          </a:r>
        </a:p>
      </dsp:txBody>
      <dsp:txXfrm>
        <a:off x="7659781" y="0"/>
        <a:ext cx="1549235" cy="50680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B341F-D39D-4FEA-87E9-101075037761}">
      <dsp:nvSpPr>
        <dsp:cNvPr id="0" name=""/>
        <dsp:cNvSpPr/>
      </dsp:nvSpPr>
      <dsp:spPr>
        <a:xfrm>
          <a:off x="0" y="0"/>
          <a:ext cx="2056043" cy="506808"/>
        </a:xfrm>
        <a:prstGeom prst="chevron">
          <a:avLst/>
        </a:prstGeom>
        <a:noFill/>
        <a:ln w="6350" cap="flat" cmpd="sng" algn="ctr">
          <a:solidFill>
            <a:schemeClr val="accent6"/>
          </a:solidFill>
          <a:prstDash val="solid"/>
          <a:miter lim="800000"/>
        </a:ln>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Introducción / Motivación</a:t>
          </a:r>
        </a:p>
      </dsp:txBody>
      <dsp:txXfrm>
        <a:off x="253404" y="0"/>
        <a:ext cx="1549235" cy="506808"/>
      </dsp:txXfrm>
    </dsp:sp>
    <dsp:sp modelId="{6B82F8C6-CE13-41E0-A9F1-37714B91F59B}">
      <dsp:nvSpPr>
        <dsp:cNvPr id="0" name=""/>
        <dsp:cNvSpPr/>
      </dsp:nvSpPr>
      <dsp:spPr>
        <a:xfrm>
          <a:off x="1852749" y="0"/>
          <a:ext cx="2056043" cy="506808"/>
        </a:xfrm>
        <a:prstGeom prst="chevron">
          <a:avLst/>
        </a:prstGeom>
        <a:gradFill flip="none" rotWithShape="0">
          <a:gsLst>
            <a:gs pos="0">
              <a:srgbClr val="8AB331">
                <a:tint val="66000"/>
                <a:satMod val="160000"/>
              </a:srgbClr>
            </a:gs>
            <a:gs pos="50000">
              <a:srgbClr val="8AB331">
                <a:tint val="44500"/>
                <a:satMod val="160000"/>
              </a:srgbClr>
            </a:gs>
            <a:gs pos="100000">
              <a:srgbClr val="8AB331">
                <a:tint val="23500"/>
                <a:satMod val="160000"/>
              </a:srgbClr>
            </a:gs>
          </a:gsLst>
          <a:lin ang="2700000" scaled="1"/>
          <a:tileRect/>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Objetivos</a:t>
          </a:r>
        </a:p>
      </dsp:txBody>
      <dsp:txXfrm>
        <a:off x="2106153" y="0"/>
        <a:ext cx="1549235" cy="506808"/>
      </dsp:txXfrm>
    </dsp:sp>
    <dsp:sp modelId="{7754D223-578B-47D1-B9FE-E5FAB9860220}">
      <dsp:nvSpPr>
        <dsp:cNvPr id="0" name=""/>
        <dsp:cNvSpPr/>
      </dsp:nvSpPr>
      <dsp:spPr>
        <a:xfrm>
          <a:off x="3703188"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Solución</a:t>
          </a:r>
        </a:p>
      </dsp:txBody>
      <dsp:txXfrm>
        <a:off x="3956592" y="0"/>
        <a:ext cx="1549235" cy="506808"/>
      </dsp:txXfrm>
    </dsp:sp>
    <dsp:sp modelId="{FF99BAE0-309C-4A98-8AE1-F9DEED5E0212}">
      <dsp:nvSpPr>
        <dsp:cNvPr id="0" name=""/>
        <dsp:cNvSpPr/>
      </dsp:nvSpPr>
      <dsp:spPr>
        <a:xfrm>
          <a:off x="555362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Conclusiones</a:t>
          </a:r>
        </a:p>
      </dsp:txBody>
      <dsp:txXfrm>
        <a:off x="5807031" y="0"/>
        <a:ext cx="1549235" cy="506808"/>
      </dsp:txXfrm>
    </dsp:sp>
    <dsp:sp modelId="{447C1906-F5CB-4119-A121-36F23A52293A}">
      <dsp:nvSpPr>
        <dsp:cNvPr id="0" name=""/>
        <dsp:cNvSpPr/>
      </dsp:nvSpPr>
      <dsp:spPr>
        <a:xfrm>
          <a:off x="740637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Trabajo Futuro </a:t>
          </a:r>
        </a:p>
      </dsp:txBody>
      <dsp:txXfrm>
        <a:off x="7659781" y="0"/>
        <a:ext cx="1549235" cy="5068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B341F-D39D-4FEA-87E9-101075037761}">
      <dsp:nvSpPr>
        <dsp:cNvPr id="0" name=""/>
        <dsp:cNvSpPr/>
      </dsp:nvSpPr>
      <dsp:spPr>
        <a:xfrm>
          <a:off x="0" y="0"/>
          <a:ext cx="2056043" cy="506808"/>
        </a:xfrm>
        <a:prstGeom prst="chevron">
          <a:avLst/>
        </a:prstGeom>
        <a:noFill/>
        <a:ln w="6350" cap="flat" cmpd="sng" algn="ctr">
          <a:solidFill>
            <a:schemeClr val="accent6"/>
          </a:solidFill>
          <a:prstDash val="solid"/>
          <a:miter lim="800000"/>
        </a:ln>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Introducción / Motivación</a:t>
          </a:r>
        </a:p>
      </dsp:txBody>
      <dsp:txXfrm>
        <a:off x="253404" y="0"/>
        <a:ext cx="1549235" cy="506808"/>
      </dsp:txXfrm>
    </dsp:sp>
    <dsp:sp modelId="{6B82F8C6-CE13-41E0-A9F1-37714B91F59B}">
      <dsp:nvSpPr>
        <dsp:cNvPr id="0" name=""/>
        <dsp:cNvSpPr/>
      </dsp:nvSpPr>
      <dsp:spPr>
        <a:xfrm>
          <a:off x="1852749" y="0"/>
          <a:ext cx="2056043" cy="506808"/>
        </a:xfrm>
        <a:prstGeom prst="chevron">
          <a:avLst/>
        </a:prstGeom>
        <a:gradFill flip="none" rotWithShape="0">
          <a:gsLst>
            <a:gs pos="0">
              <a:srgbClr val="8AB331">
                <a:tint val="66000"/>
                <a:satMod val="160000"/>
              </a:srgbClr>
            </a:gs>
            <a:gs pos="50000">
              <a:srgbClr val="8AB331">
                <a:tint val="44500"/>
                <a:satMod val="160000"/>
              </a:srgbClr>
            </a:gs>
            <a:gs pos="100000">
              <a:srgbClr val="8AB331">
                <a:tint val="23500"/>
                <a:satMod val="160000"/>
              </a:srgbClr>
            </a:gs>
          </a:gsLst>
          <a:lin ang="2700000" scaled="1"/>
          <a:tileRect/>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Objetivos</a:t>
          </a:r>
        </a:p>
      </dsp:txBody>
      <dsp:txXfrm>
        <a:off x="2106153" y="0"/>
        <a:ext cx="1549235" cy="506808"/>
      </dsp:txXfrm>
    </dsp:sp>
    <dsp:sp modelId="{7754D223-578B-47D1-B9FE-E5FAB9860220}">
      <dsp:nvSpPr>
        <dsp:cNvPr id="0" name=""/>
        <dsp:cNvSpPr/>
      </dsp:nvSpPr>
      <dsp:spPr>
        <a:xfrm>
          <a:off x="3703188"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Solución</a:t>
          </a:r>
        </a:p>
      </dsp:txBody>
      <dsp:txXfrm>
        <a:off x="3956592" y="0"/>
        <a:ext cx="1549235" cy="506808"/>
      </dsp:txXfrm>
    </dsp:sp>
    <dsp:sp modelId="{FF99BAE0-309C-4A98-8AE1-F9DEED5E0212}">
      <dsp:nvSpPr>
        <dsp:cNvPr id="0" name=""/>
        <dsp:cNvSpPr/>
      </dsp:nvSpPr>
      <dsp:spPr>
        <a:xfrm>
          <a:off x="555362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Conclusiones</a:t>
          </a:r>
        </a:p>
      </dsp:txBody>
      <dsp:txXfrm>
        <a:off x="5807031" y="0"/>
        <a:ext cx="1549235" cy="506808"/>
      </dsp:txXfrm>
    </dsp:sp>
    <dsp:sp modelId="{447C1906-F5CB-4119-A121-36F23A52293A}">
      <dsp:nvSpPr>
        <dsp:cNvPr id="0" name=""/>
        <dsp:cNvSpPr/>
      </dsp:nvSpPr>
      <dsp:spPr>
        <a:xfrm>
          <a:off x="740637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Trabajo Futuro </a:t>
          </a:r>
        </a:p>
      </dsp:txBody>
      <dsp:txXfrm>
        <a:off x="7659781" y="0"/>
        <a:ext cx="1549235" cy="50680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B341F-D39D-4FEA-87E9-101075037761}">
      <dsp:nvSpPr>
        <dsp:cNvPr id="0" name=""/>
        <dsp:cNvSpPr/>
      </dsp:nvSpPr>
      <dsp:spPr>
        <a:xfrm>
          <a:off x="0" y="0"/>
          <a:ext cx="2056043" cy="506808"/>
        </a:xfrm>
        <a:prstGeom prst="chevron">
          <a:avLst/>
        </a:prstGeom>
        <a:noFill/>
        <a:ln w="6350" cap="flat" cmpd="sng" algn="ctr">
          <a:solidFill>
            <a:schemeClr val="accent6"/>
          </a:solidFill>
          <a:prstDash val="solid"/>
          <a:miter lim="800000"/>
        </a:ln>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Introducción / Motivación</a:t>
          </a:r>
        </a:p>
      </dsp:txBody>
      <dsp:txXfrm>
        <a:off x="253404" y="0"/>
        <a:ext cx="1549235" cy="506808"/>
      </dsp:txXfrm>
    </dsp:sp>
    <dsp:sp modelId="{6B82F8C6-CE13-41E0-A9F1-37714B91F59B}">
      <dsp:nvSpPr>
        <dsp:cNvPr id="0" name=""/>
        <dsp:cNvSpPr/>
      </dsp:nvSpPr>
      <dsp:spPr>
        <a:xfrm>
          <a:off x="1852749" y="0"/>
          <a:ext cx="2056043" cy="506808"/>
        </a:xfrm>
        <a:prstGeom prst="chevron">
          <a:avLst/>
        </a:prstGeom>
        <a:gradFill flip="none" rotWithShape="0">
          <a:gsLst>
            <a:gs pos="0">
              <a:srgbClr val="8AB331">
                <a:tint val="66000"/>
                <a:satMod val="160000"/>
              </a:srgbClr>
            </a:gs>
            <a:gs pos="50000">
              <a:srgbClr val="8AB331">
                <a:tint val="44500"/>
                <a:satMod val="160000"/>
              </a:srgbClr>
            </a:gs>
            <a:gs pos="100000">
              <a:srgbClr val="8AB331">
                <a:tint val="23500"/>
                <a:satMod val="160000"/>
              </a:srgbClr>
            </a:gs>
          </a:gsLst>
          <a:lin ang="2700000" scaled="1"/>
          <a:tileRect/>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Objetivos</a:t>
          </a:r>
        </a:p>
      </dsp:txBody>
      <dsp:txXfrm>
        <a:off x="2106153" y="0"/>
        <a:ext cx="1549235" cy="506808"/>
      </dsp:txXfrm>
    </dsp:sp>
    <dsp:sp modelId="{7754D223-578B-47D1-B9FE-E5FAB9860220}">
      <dsp:nvSpPr>
        <dsp:cNvPr id="0" name=""/>
        <dsp:cNvSpPr/>
      </dsp:nvSpPr>
      <dsp:spPr>
        <a:xfrm>
          <a:off x="3703188"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Solución</a:t>
          </a:r>
        </a:p>
      </dsp:txBody>
      <dsp:txXfrm>
        <a:off x="3956592" y="0"/>
        <a:ext cx="1549235" cy="506808"/>
      </dsp:txXfrm>
    </dsp:sp>
    <dsp:sp modelId="{FF99BAE0-309C-4A98-8AE1-F9DEED5E0212}">
      <dsp:nvSpPr>
        <dsp:cNvPr id="0" name=""/>
        <dsp:cNvSpPr/>
      </dsp:nvSpPr>
      <dsp:spPr>
        <a:xfrm>
          <a:off x="555362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Conclusiones</a:t>
          </a:r>
        </a:p>
      </dsp:txBody>
      <dsp:txXfrm>
        <a:off x="5807031" y="0"/>
        <a:ext cx="1549235" cy="506808"/>
      </dsp:txXfrm>
    </dsp:sp>
    <dsp:sp modelId="{447C1906-F5CB-4119-A121-36F23A52293A}">
      <dsp:nvSpPr>
        <dsp:cNvPr id="0" name=""/>
        <dsp:cNvSpPr/>
      </dsp:nvSpPr>
      <dsp:spPr>
        <a:xfrm>
          <a:off x="740637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Trabajo Futuro </a:t>
          </a:r>
        </a:p>
      </dsp:txBody>
      <dsp:txXfrm>
        <a:off x="7659781" y="0"/>
        <a:ext cx="1549235" cy="50680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B341F-D39D-4FEA-87E9-101075037761}">
      <dsp:nvSpPr>
        <dsp:cNvPr id="0" name=""/>
        <dsp:cNvSpPr/>
      </dsp:nvSpPr>
      <dsp:spPr>
        <a:xfrm>
          <a:off x="0" y="0"/>
          <a:ext cx="2056043" cy="506808"/>
        </a:xfrm>
        <a:prstGeom prst="chevron">
          <a:avLst/>
        </a:prstGeom>
        <a:noFill/>
        <a:ln w="6350" cap="flat" cmpd="sng" algn="ctr">
          <a:solidFill>
            <a:schemeClr val="accent6"/>
          </a:solidFill>
          <a:prstDash val="solid"/>
          <a:miter lim="800000"/>
        </a:ln>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Introducción / Motivación</a:t>
          </a:r>
        </a:p>
      </dsp:txBody>
      <dsp:txXfrm>
        <a:off x="253404" y="0"/>
        <a:ext cx="1549235" cy="506808"/>
      </dsp:txXfrm>
    </dsp:sp>
    <dsp:sp modelId="{6B82F8C6-CE13-41E0-A9F1-37714B91F59B}">
      <dsp:nvSpPr>
        <dsp:cNvPr id="0" name=""/>
        <dsp:cNvSpPr/>
      </dsp:nvSpPr>
      <dsp:spPr>
        <a:xfrm>
          <a:off x="1852749" y="0"/>
          <a:ext cx="2056043" cy="506808"/>
        </a:xfrm>
        <a:prstGeom prst="chevron">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Objetivos</a:t>
          </a:r>
        </a:p>
      </dsp:txBody>
      <dsp:txXfrm>
        <a:off x="2106153" y="0"/>
        <a:ext cx="1549235" cy="506808"/>
      </dsp:txXfrm>
    </dsp:sp>
    <dsp:sp modelId="{7754D223-578B-47D1-B9FE-E5FAB9860220}">
      <dsp:nvSpPr>
        <dsp:cNvPr id="0" name=""/>
        <dsp:cNvSpPr/>
      </dsp:nvSpPr>
      <dsp:spPr>
        <a:xfrm>
          <a:off x="3703188" y="0"/>
          <a:ext cx="2056043" cy="506808"/>
        </a:xfrm>
        <a:prstGeom prst="chevron">
          <a:avLst/>
        </a:prstGeom>
        <a:gradFill flip="none" rotWithShape="0">
          <a:gsLst>
            <a:gs pos="0">
              <a:srgbClr val="8AB331">
                <a:tint val="66000"/>
                <a:satMod val="160000"/>
              </a:srgbClr>
            </a:gs>
            <a:gs pos="50000">
              <a:srgbClr val="8AB331">
                <a:tint val="44500"/>
                <a:satMod val="160000"/>
              </a:srgbClr>
            </a:gs>
            <a:gs pos="100000">
              <a:srgbClr val="8AB331">
                <a:tint val="23500"/>
                <a:satMod val="160000"/>
              </a:srgbClr>
            </a:gs>
          </a:gsLst>
          <a:lin ang="2700000" scaled="1"/>
          <a:tileRect/>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Solución</a:t>
          </a:r>
        </a:p>
      </dsp:txBody>
      <dsp:txXfrm>
        <a:off x="3956592" y="0"/>
        <a:ext cx="1549235" cy="506808"/>
      </dsp:txXfrm>
    </dsp:sp>
    <dsp:sp modelId="{FF99BAE0-309C-4A98-8AE1-F9DEED5E0212}">
      <dsp:nvSpPr>
        <dsp:cNvPr id="0" name=""/>
        <dsp:cNvSpPr/>
      </dsp:nvSpPr>
      <dsp:spPr>
        <a:xfrm>
          <a:off x="555362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Conclusiones</a:t>
          </a:r>
        </a:p>
      </dsp:txBody>
      <dsp:txXfrm>
        <a:off x="5807031" y="0"/>
        <a:ext cx="1549235" cy="506808"/>
      </dsp:txXfrm>
    </dsp:sp>
    <dsp:sp modelId="{447C1906-F5CB-4119-A121-36F23A52293A}">
      <dsp:nvSpPr>
        <dsp:cNvPr id="0" name=""/>
        <dsp:cNvSpPr/>
      </dsp:nvSpPr>
      <dsp:spPr>
        <a:xfrm>
          <a:off x="740637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Trabajo Futuro </a:t>
          </a:r>
        </a:p>
      </dsp:txBody>
      <dsp:txXfrm>
        <a:off x="7659781" y="0"/>
        <a:ext cx="1549235" cy="50680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B341F-D39D-4FEA-87E9-101075037761}">
      <dsp:nvSpPr>
        <dsp:cNvPr id="0" name=""/>
        <dsp:cNvSpPr/>
      </dsp:nvSpPr>
      <dsp:spPr>
        <a:xfrm>
          <a:off x="0" y="0"/>
          <a:ext cx="2056043" cy="506808"/>
        </a:xfrm>
        <a:prstGeom prst="chevron">
          <a:avLst/>
        </a:prstGeom>
        <a:noFill/>
        <a:ln w="6350" cap="flat" cmpd="sng" algn="ctr">
          <a:solidFill>
            <a:schemeClr val="accent6"/>
          </a:solidFill>
          <a:prstDash val="solid"/>
          <a:miter lim="800000"/>
        </a:ln>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Introducción / Motivación</a:t>
          </a:r>
        </a:p>
      </dsp:txBody>
      <dsp:txXfrm>
        <a:off x="253404" y="0"/>
        <a:ext cx="1549235" cy="506808"/>
      </dsp:txXfrm>
    </dsp:sp>
    <dsp:sp modelId="{6B82F8C6-CE13-41E0-A9F1-37714B91F59B}">
      <dsp:nvSpPr>
        <dsp:cNvPr id="0" name=""/>
        <dsp:cNvSpPr/>
      </dsp:nvSpPr>
      <dsp:spPr>
        <a:xfrm>
          <a:off x="1852749" y="0"/>
          <a:ext cx="2056043" cy="506808"/>
        </a:xfrm>
        <a:prstGeom prst="chevron">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Objetivos</a:t>
          </a:r>
        </a:p>
      </dsp:txBody>
      <dsp:txXfrm>
        <a:off x="2106153" y="0"/>
        <a:ext cx="1549235" cy="506808"/>
      </dsp:txXfrm>
    </dsp:sp>
    <dsp:sp modelId="{7754D223-578B-47D1-B9FE-E5FAB9860220}">
      <dsp:nvSpPr>
        <dsp:cNvPr id="0" name=""/>
        <dsp:cNvSpPr/>
      </dsp:nvSpPr>
      <dsp:spPr>
        <a:xfrm>
          <a:off x="3703188" y="0"/>
          <a:ext cx="2056043" cy="506808"/>
        </a:xfrm>
        <a:prstGeom prst="chevron">
          <a:avLst/>
        </a:prstGeom>
        <a:gradFill flip="none" rotWithShape="0">
          <a:gsLst>
            <a:gs pos="0">
              <a:srgbClr val="8AB331">
                <a:tint val="66000"/>
                <a:satMod val="160000"/>
              </a:srgbClr>
            </a:gs>
            <a:gs pos="50000">
              <a:srgbClr val="8AB331">
                <a:tint val="44500"/>
                <a:satMod val="160000"/>
              </a:srgbClr>
            </a:gs>
            <a:gs pos="100000">
              <a:srgbClr val="8AB331">
                <a:tint val="23500"/>
                <a:satMod val="160000"/>
              </a:srgbClr>
            </a:gs>
          </a:gsLst>
          <a:lin ang="2700000" scaled="1"/>
          <a:tileRect/>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Solución</a:t>
          </a:r>
        </a:p>
      </dsp:txBody>
      <dsp:txXfrm>
        <a:off x="3956592" y="0"/>
        <a:ext cx="1549235" cy="506808"/>
      </dsp:txXfrm>
    </dsp:sp>
    <dsp:sp modelId="{FF99BAE0-309C-4A98-8AE1-F9DEED5E0212}">
      <dsp:nvSpPr>
        <dsp:cNvPr id="0" name=""/>
        <dsp:cNvSpPr/>
      </dsp:nvSpPr>
      <dsp:spPr>
        <a:xfrm>
          <a:off x="555362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Conclusiones</a:t>
          </a:r>
        </a:p>
      </dsp:txBody>
      <dsp:txXfrm>
        <a:off x="5807031" y="0"/>
        <a:ext cx="1549235" cy="506808"/>
      </dsp:txXfrm>
    </dsp:sp>
    <dsp:sp modelId="{447C1906-F5CB-4119-A121-36F23A52293A}">
      <dsp:nvSpPr>
        <dsp:cNvPr id="0" name=""/>
        <dsp:cNvSpPr/>
      </dsp:nvSpPr>
      <dsp:spPr>
        <a:xfrm>
          <a:off x="740637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Trabajo Futuro </a:t>
          </a:r>
        </a:p>
      </dsp:txBody>
      <dsp:txXfrm>
        <a:off x="7659781" y="0"/>
        <a:ext cx="1549235" cy="50680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B341F-D39D-4FEA-87E9-101075037761}">
      <dsp:nvSpPr>
        <dsp:cNvPr id="0" name=""/>
        <dsp:cNvSpPr/>
      </dsp:nvSpPr>
      <dsp:spPr>
        <a:xfrm>
          <a:off x="0" y="0"/>
          <a:ext cx="2056043" cy="506808"/>
        </a:xfrm>
        <a:prstGeom prst="chevron">
          <a:avLst/>
        </a:prstGeom>
        <a:noFill/>
        <a:ln w="6350" cap="flat" cmpd="sng" algn="ctr">
          <a:solidFill>
            <a:schemeClr val="accent6"/>
          </a:solidFill>
          <a:prstDash val="solid"/>
          <a:miter lim="800000"/>
        </a:ln>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Introducción / Motivación</a:t>
          </a:r>
        </a:p>
      </dsp:txBody>
      <dsp:txXfrm>
        <a:off x="253404" y="0"/>
        <a:ext cx="1549235" cy="506808"/>
      </dsp:txXfrm>
    </dsp:sp>
    <dsp:sp modelId="{6B82F8C6-CE13-41E0-A9F1-37714B91F59B}">
      <dsp:nvSpPr>
        <dsp:cNvPr id="0" name=""/>
        <dsp:cNvSpPr/>
      </dsp:nvSpPr>
      <dsp:spPr>
        <a:xfrm>
          <a:off x="1852749" y="0"/>
          <a:ext cx="2056043" cy="506808"/>
        </a:xfrm>
        <a:prstGeom prst="chevron">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Objetivos</a:t>
          </a:r>
        </a:p>
      </dsp:txBody>
      <dsp:txXfrm>
        <a:off x="2106153" y="0"/>
        <a:ext cx="1549235" cy="506808"/>
      </dsp:txXfrm>
    </dsp:sp>
    <dsp:sp modelId="{7754D223-578B-47D1-B9FE-E5FAB9860220}">
      <dsp:nvSpPr>
        <dsp:cNvPr id="0" name=""/>
        <dsp:cNvSpPr/>
      </dsp:nvSpPr>
      <dsp:spPr>
        <a:xfrm>
          <a:off x="3703188" y="0"/>
          <a:ext cx="2056043" cy="506808"/>
        </a:xfrm>
        <a:prstGeom prst="chevron">
          <a:avLst/>
        </a:prstGeom>
        <a:gradFill flip="none" rotWithShape="0">
          <a:gsLst>
            <a:gs pos="0">
              <a:srgbClr val="8AB331">
                <a:tint val="66000"/>
                <a:satMod val="160000"/>
              </a:srgbClr>
            </a:gs>
            <a:gs pos="50000">
              <a:srgbClr val="8AB331">
                <a:tint val="44500"/>
                <a:satMod val="160000"/>
              </a:srgbClr>
            </a:gs>
            <a:gs pos="100000">
              <a:srgbClr val="8AB331">
                <a:tint val="23500"/>
                <a:satMod val="160000"/>
              </a:srgbClr>
            </a:gs>
          </a:gsLst>
          <a:lin ang="2700000" scaled="1"/>
          <a:tileRect/>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Solución</a:t>
          </a:r>
        </a:p>
      </dsp:txBody>
      <dsp:txXfrm>
        <a:off x="3956592" y="0"/>
        <a:ext cx="1549235" cy="506808"/>
      </dsp:txXfrm>
    </dsp:sp>
    <dsp:sp modelId="{FF99BAE0-309C-4A98-8AE1-F9DEED5E0212}">
      <dsp:nvSpPr>
        <dsp:cNvPr id="0" name=""/>
        <dsp:cNvSpPr/>
      </dsp:nvSpPr>
      <dsp:spPr>
        <a:xfrm>
          <a:off x="555362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Conclusiones</a:t>
          </a:r>
        </a:p>
      </dsp:txBody>
      <dsp:txXfrm>
        <a:off x="5807031" y="0"/>
        <a:ext cx="1549235" cy="506808"/>
      </dsp:txXfrm>
    </dsp:sp>
    <dsp:sp modelId="{447C1906-F5CB-4119-A121-36F23A52293A}">
      <dsp:nvSpPr>
        <dsp:cNvPr id="0" name=""/>
        <dsp:cNvSpPr/>
      </dsp:nvSpPr>
      <dsp:spPr>
        <a:xfrm>
          <a:off x="740637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Trabajo Futuro </a:t>
          </a:r>
        </a:p>
      </dsp:txBody>
      <dsp:txXfrm>
        <a:off x="7659781" y="0"/>
        <a:ext cx="1549235" cy="50680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B341F-D39D-4FEA-87E9-101075037761}">
      <dsp:nvSpPr>
        <dsp:cNvPr id="0" name=""/>
        <dsp:cNvSpPr/>
      </dsp:nvSpPr>
      <dsp:spPr>
        <a:xfrm>
          <a:off x="0" y="0"/>
          <a:ext cx="2056043" cy="506808"/>
        </a:xfrm>
        <a:prstGeom prst="chevron">
          <a:avLst/>
        </a:prstGeom>
        <a:noFill/>
        <a:ln w="6350" cap="flat" cmpd="sng" algn="ctr">
          <a:solidFill>
            <a:schemeClr val="accent6"/>
          </a:solidFill>
          <a:prstDash val="solid"/>
          <a:miter lim="800000"/>
        </a:ln>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Introducción / Motivación</a:t>
          </a:r>
        </a:p>
      </dsp:txBody>
      <dsp:txXfrm>
        <a:off x="253404" y="0"/>
        <a:ext cx="1549235" cy="506808"/>
      </dsp:txXfrm>
    </dsp:sp>
    <dsp:sp modelId="{6B82F8C6-CE13-41E0-A9F1-37714B91F59B}">
      <dsp:nvSpPr>
        <dsp:cNvPr id="0" name=""/>
        <dsp:cNvSpPr/>
      </dsp:nvSpPr>
      <dsp:spPr>
        <a:xfrm>
          <a:off x="1852749" y="0"/>
          <a:ext cx="2056043" cy="506808"/>
        </a:xfrm>
        <a:prstGeom prst="chevron">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Objetivos</a:t>
          </a:r>
        </a:p>
      </dsp:txBody>
      <dsp:txXfrm>
        <a:off x="2106153" y="0"/>
        <a:ext cx="1549235" cy="506808"/>
      </dsp:txXfrm>
    </dsp:sp>
    <dsp:sp modelId="{7754D223-578B-47D1-B9FE-E5FAB9860220}">
      <dsp:nvSpPr>
        <dsp:cNvPr id="0" name=""/>
        <dsp:cNvSpPr/>
      </dsp:nvSpPr>
      <dsp:spPr>
        <a:xfrm>
          <a:off x="3703188" y="0"/>
          <a:ext cx="2056043" cy="506808"/>
        </a:xfrm>
        <a:prstGeom prst="chevron">
          <a:avLst/>
        </a:prstGeom>
        <a:gradFill flip="none" rotWithShape="0">
          <a:gsLst>
            <a:gs pos="0">
              <a:srgbClr val="8AB331">
                <a:tint val="66000"/>
                <a:satMod val="160000"/>
              </a:srgbClr>
            </a:gs>
            <a:gs pos="50000">
              <a:srgbClr val="8AB331">
                <a:tint val="44500"/>
                <a:satMod val="160000"/>
              </a:srgbClr>
            </a:gs>
            <a:gs pos="100000">
              <a:srgbClr val="8AB331">
                <a:tint val="23500"/>
                <a:satMod val="160000"/>
              </a:srgbClr>
            </a:gs>
          </a:gsLst>
          <a:lin ang="2700000" scaled="1"/>
          <a:tileRect/>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Solución</a:t>
          </a:r>
        </a:p>
      </dsp:txBody>
      <dsp:txXfrm>
        <a:off x="3956592" y="0"/>
        <a:ext cx="1549235" cy="506808"/>
      </dsp:txXfrm>
    </dsp:sp>
    <dsp:sp modelId="{FF99BAE0-309C-4A98-8AE1-F9DEED5E0212}">
      <dsp:nvSpPr>
        <dsp:cNvPr id="0" name=""/>
        <dsp:cNvSpPr/>
      </dsp:nvSpPr>
      <dsp:spPr>
        <a:xfrm>
          <a:off x="555362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Conclusiones</a:t>
          </a:r>
        </a:p>
      </dsp:txBody>
      <dsp:txXfrm>
        <a:off x="5807031" y="0"/>
        <a:ext cx="1549235" cy="506808"/>
      </dsp:txXfrm>
    </dsp:sp>
    <dsp:sp modelId="{447C1906-F5CB-4119-A121-36F23A52293A}">
      <dsp:nvSpPr>
        <dsp:cNvPr id="0" name=""/>
        <dsp:cNvSpPr/>
      </dsp:nvSpPr>
      <dsp:spPr>
        <a:xfrm>
          <a:off x="740637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Trabajo Futuro </a:t>
          </a:r>
        </a:p>
      </dsp:txBody>
      <dsp:txXfrm>
        <a:off x="7659781" y="0"/>
        <a:ext cx="1549235" cy="50680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B341F-D39D-4FEA-87E9-101075037761}">
      <dsp:nvSpPr>
        <dsp:cNvPr id="0" name=""/>
        <dsp:cNvSpPr/>
      </dsp:nvSpPr>
      <dsp:spPr>
        <a:xfrm>
          <a:off x="0" y="0"/>
          <a:ext cx="2056043" cy="506808"/>
        </a:xfrm>
        <a:prstGeom prst="chevron">
          <a:avLst/>
        </a:prstGeom>
        <a:noFill/>
        <a:ln w="6350" cap="flat" cmpd="sng" algn="ctr">
          <a:solidFill>
            <a:schemeClr val="accent6"/>
          </a:solidFill>
          <a:prstDash val="solid"/>
          <a:miter lim="800000"/>
        </a:ln>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Introducción / Motivación</a:t>
          </a:r>
        </a:p>
      </dsp:txBody>
      <dsp:txXfrm>
        <a:off x="253404" y="0"/>
        <a:ext cx="1549235" cy="506808"/>
      </dsp:txXfrm>
    </dsp:sp>
    <dsp:sp modelId="{6B82F8C6-CE13-41E0-A9F1-37714B91F59B}">
      <dsp:nvSpPr>
        <dsp:cNvPr id="0" name=""/>
        <dsp:cNvSpPr/>
      </dsp:nvSpPr>
      <dsp:spPr>
        <a:xfrm>
          <a:off x="1852749" y="0"/>
          <a:ext cx="2056043" cy="506808"/>
        </a:xfrm>
        <a:prstGeom prst="chevron">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Objetivos</a:t>
          </a:r>
        </a:p>
      </dsp:txBody>
      <dsp:txXfrm>
        <a:off x="2106153" y="0"/>
        <a:ext cx="1549235" cy="506808"/>
      </dsp:txXfrm>
    </dsp:sp>
    <dsp:sp modelId="{7754D223-578B-47D1-B9FE-E5FAB9860220}">
      <dsp:nvSpPr>
        <dsp:cNvPr id="0" name=""/>
        <dsp:cNvSpPr/>
      </dsp:nvSpPr>
      <dsp:spPr>
        <a:xfrm>
          <a:off x="3703188" y="0"/>
          <a:ext cx="2056043" cy="506808"/>
        </a:xfrm>
        <a:prstGeom prst="chevron">
          <a:avLst/>
        </a:prstGeom>
        <a:gradFill flip="none" rotWithShape="0">
          <a:gsLst>
            <a:gs pos="0">
              <a:srgbClr val="8AB331">
                <a:tint val="66000"/>
                <a:satMod val="160000"/>
              </a:srgbClr>
            </a:gs>
            <a:gs pos="50000">
              <a:srgbClr val="8AB331">
                <a:tint val="44500"/>
                <a:satMod val="160000"/>
              </a:srgbClr>
            </a:gs>
            <a:gs pos="100000">
              <a:srgbClr val="8AB331">
                <a:tint val="23500"/>
                <a:satMod val="160000"/>
              </a:srgbClr>
            </a:gs>
          </a:gsLst>
          <a:lin ang="2700000" scaled="1"/>
          <a:tileRect/>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Solución</a:t>
          </a:r>
        </a:p>
      </dsp:txBody>
      <dsp:txXfrm>
        <a:off x="3956592" y="0"/>
        <a:ext cx="1549235" cy="506808"/>
      </dsp:txXfrm>
    </dsp:sp>
    <dsp:sp modelId="{FF99BAE0-309C-4A98-8AE1-F9DEED5E0212}">
      <dsp:nvSpPr>
        <dsp:cNvPr id="0" name=""/>
        <dsp:cNvSpPr/>
      </dsp:nvSpPr>
      <dsp:spPr>
        <a:xfrm>
          <a:off x="555362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Conclusiones</a:t>
          </a:r>
        </a:p>
      </dsp:txBody>
      <dsp:txXfrm>
        <a:off x="5807031" y="0"/>
        <a:ext cx="1549235" cy="506808"/>
      </dsp:txXfrm>
    </dsp:sp>
    <dsp:sp modelId="{447C1906-F5CB-4119-A121-36F23A52293A}">
      <dsp:nvSpPr>
        <dsp:cNvPr id="0" name=""/>
        <dsp:cNvSpPr/>
      </dsp:nvSpPr>
      <dsp:spPr>
        <a:xfrm>
          <a:off x="740637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Trabajo Futuro </a:t>
          </a:r>
        </a:p>
      </dsp:txBody>
      <dsp:txXfrm>
        <a:off x="7659781" y="0"/>
        <a:ext cx="1549235" cy="50680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B341F-D39D-4FEA-87E9-101075037761}">
      <dsp:nvSpPr>
        <dsp:cNvPr id="0" name=""/>
        <dsp:cNvSpPr/>
      </dsp:nvSpPr>
      <dsp:spPr>
        <a:xfrm>
          <a:off x="0" y="0"/>
          <a:ext cx="2056043" cy="506808"/>
        </a:xfrm>
        <a:prstGeom prst="chevron">
          <a:avLst/>
        </a:prstGeom>
        <a:noFill/>
        <a:ln w="6350" cap="flat" cmpd="sng" algn="ctr">
          <a:solidFill>
            <a:schemeClr val="accent6"/>
          </a:solidFill>
          <a:prstDash val="solid"/>
          <a:miter lim="800000"/>
        </a:ln>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Introducción / Motivación</a:t>
          </a:r>
        </a:p>
      </dsp:txBody>
      <dsp:txXfrm>
        <a:off x="253404" y="0"/>
        <a:ext cx="1549235" cy="506808"/>
      </dsp:txXfrm>
    </dsp:sp>
    <dsp:sp modelId="{6B82F8C6-CE13-41E0-A9F1-37714B91F59B}">
      <dsp:nvSpPr>
        <dsp:cNvPr id="0" name=""/>
        <dsp:cNvSpPr/>
      </dsp:nvSpPr>
      <dsp:spPr>
        <a:xfrm>
          <a:off x="1852749" y="0"/>
          <a:ext cx="2056043" cy="506808"/>
        </a:xfrm>
        <a:prstGeom prst="chevron">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Objetivos</a:t>
          </a:r>
        </a:p>
      </dsp:txBody>
      <dsp:txXfrm>
        <a:off x="2106153" y="0"/>
        <a:ext cx="1549235" cy="506808"/>
      </dsp:txXfrm>
    </dsp:sp>
    <dsp:sp modelId="{7754D223-578B-47D1-B9FE-E5FAB9860220}">
      <dsp:nvSpPr>
        <dsp:cNvPr id="0" name=""/>
        <dsp:cNvSpPr/>
      </dsp:nvSpPr>
      <dsp:spPr>
        <a:xfrm>
          <a:off x="3703188" y="0"/>
          <a:ext cx="2056043" cy="506808"/>
        </a:xfrm>
        <a:prstGeom prst="chevron">
          <a:avLst/>
        </a:prstGeom>
        <a:gradFill flip="none" rotWithShape="0">
          <a:gsLst>
            <a:gs pos="0">
              <a:srgbClr val="8AB331">
                <a:tint val="66000"/>
                <a:satMod val="160000"/>
              </a:srgbClr>
            </a:gs>
            <a:gs pos="50000">
              <a:srgbClr val="8AB331">
                <a:tint val="44500"/>
                <a:satMod val="160000"/>
              </a:srgbClr>
            </a:gs>
            <a:gs pos="100000">
              <a:srgbClr val="8AB331">
                <a:tint val="23500"/>
                <a:satMod val="160000"/>
              </a:srgbClr>
            </a:gs>
          </a:gsLst>
          <a:lin ang="2700000" scaled="1"/>
          <a:tileRect/>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Solución</a:t>
          </a:r>
        </a:p>
      </dsp:txBody>
      <dsp:txXfrm>
        <a:off x="3956592" y="0"/>
        <a:ext cx="1549235" cy="506808"/>
      </dsp:txXfrm>
    </dsp:sp>
    <dsp:sp modelId="{FF99BAE0-309C-4A98-8AE1-F9DEED5E0212}">
      <dsp:nvSpPr>
        <dsp:cNvPr id="0" name=""/>
        <dsp:cNvSpPr/>
      </dsp:nvSpPr>
      <dsp:spPr>
        <a:xfrm>
          <a:off x="555362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Conclusiones</a:t>
          </a:r>
        </a:p>
      </dsp:txBody>
      <dsp:txXfrm>
        <a:off x="5807031" y="0"/>
        <a:ext cx="1549235" cy="506808"/>
      </dsp:txXfrm>
    </dsp:sp>
    <dsp:sp modelId="{447C1906-F5CB-4119-A121-36F23A52293A}">
      <dsp:nvSpPr>
        <dsp:cNvPr id="0" name=""/>
        <dsp:cNvSpPr/>
      </dsp:nvSpPr>
      <dsp:spPr>
        <a:xfrm>
          <a:off x="740637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Trabajo Futuro </a:t>
          </a:r>
        </a:p>
      </dsp:txBody>
      <dsp:txXfrm>
        <a:off x="7659781" y="0"/>
        <a:ext cx="1549235" cy="50680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B341F-D39D-4FEA-87E9-101075037761}">
      <dsp:nvSpPr>
        <dsp:cNvPr id="0" name=""/>
        <dsp:cNvSpPr/>
      </dsp:nvSpPr>
      <dsp:spPr>
        <a:xfrm>
          <a:off x="0" y="0"/>
          <a:ext cx="2056043" cy="506808"/>
        </a:xfrm>
        <a:prstGeom prst="chevron">
          <a:avLst/>
        </a:prstGeom>
        <a:noFill/>
        <a:ln w="6350" cap="flat" cmpd="sng" algn="ctr">
          <a:solidFill>
            <a:schemeClr val="accent6"/>
          </a:solidFill>
          <a:prstDash val="solid"/>
          <a:miter lim="800000"/>
        </a:ln>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Introducción / Motivación</a:t>
          </a:r>
        </a:p>
      </dsp:txBody>
      <dsp:txXfrm>
        <a:off x="253404" y="0"/>
        <a:ext cx="1549235" cy="506808"/>
      </dsp:txXfrm>
    </dsp:sp>
    <dsp:sp modelId="{6B82F8C6-CE13-41E0-A9F1-37714B91F59B}">
      <dsp:nvSpPr>
        <dsp:cNvPr id="0" name=""/>
        <dsp:cNvSpPr/>
      </dsp:nvSpPr>
      <dsp:spPr>
        <a:xfrm>
          <a:off x="1852749" y="0"/>
          <a:ext cx="2056043" cy="506808"/>
        </a:xfrm>
        <a:prstGeom prst="chevron">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Objetivos</a:t>
          </a:r>
        </a:p>
      </dsp:txBody>
      <dsp:txXfrm>
        <a:off x="2106153" y="0"/>
        <a:ext cx="1549235" cy="506808"/>
      </dsp:txXfrm>
    </dsp:sp>
    <dsp:sp modelId="{7754D223-578B-47D1-B9FE-E5FAB9860220}">
      <dsp:nvSpPr>
        <dsp:cNvPr id="0" name=""/>
        <dsp:cNvSpPr/>
      </dsp:nvSpPr>
      <dsp:spPr>
        <a:xfrm>
          <a:off x="3703188" y="0"/>
          <a:ext cx="2056043" cy="506808"/>
        </a:xfrm>
        <a:prstGeom prst="chevron">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Solución</a:t>
          </a:r>
        </a:p>
      </dsp:txBody>
      <dsp:txXfrm>
        <a:off x="3956592" y="0"/>
        <a:ext cx="1549235" cy="506808"/>
      </dsp:txXfrm>
    </dsp:sp>
    <dsp:sp modelId="{FF99BAE0-309C-4A98-8AE1-F9DEED5E0212}">
      <dsp:nvSpPr>
        <dsp:cNvPr id="0" name=""/>
        <dsp:cNvSpPr/>
      </dsp:nvSpPr>
      <dsp:spPr>
        <a:xfrm>
          <a:off x="5553627" y="0"/>
          <a:ext cx="2056043" cy="506808"/>
        </a:xfrm>
        <a:prstGeom prst="chevron">
          <a:avLst/>
        </a:prstGeom>
        <a:gradFill flip="none" rotWithShape="0">
          <a:gsLst>
            <a:gs pos="0">
              <a:srgbClr val="8AB331">
                <a:tint val="66000"/>
                <a:satMod val="160000"/>
              </a:srgbClr>
            </a:gs>
            <a:gs pos="50000">
              <a:srgbClr val="8AB331">
                <a:tint val="44500"/>
                <a:satMod val="160000"/>
              </a:srgbClr>
            </a:gs>
            <a:gs pos="100000">
              <a:srgbClr val="8AB331">
                <a:tint val="23500"/>
                <a:satMod val="160000"/>
              </a:srgbClr>
            </a:gs>
          </a:gsLst>
          <a:lin ang="2700000" scaled="1"/>
          <a:tileRect/>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Conclusiones</a:t>
          </a:r>
        </a:p>
      </dsp:txBody>
      <dsp:txXfrm>
        <a:off x="5807031" y="0"/>
        <a:ext cx="1549235" cy="506808"/>
      </dsp:txXfrm>
    </dsp:sp>
    <dsp:sp modelId="{447C1906-F5CB-4119-A121-36F23A52293A}">
      <dsp:nvSpPr>
        <dsp:cNvPr id="0" name=""/>
        <dsp:cNvSpPr/>
      </dsp:nvSpPr>
      <dsp:spPr>
        <a:xfrm>
          <a:off x="740637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Trabajo Futuro </a:t>
          </a:r>
        </a:p>
      </dsp:txBody>
      <dsp:txXfrm>
        <a:off x="7659781" y="0"/>
        <a:ext cx="1549235" cy="5068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B341F-D39D-4FEA-87E9-101075037761}">
      <dsp:nvSpPr>
        <dsp:cNvPr id="0" name=""/>
        <dsp:cNvSpPr/>
      </dsp:nvSpPr>
      <dsp:spPr>
        <a:xfrm>
          <a:off x="0" y="0"/>
          <a:ext cx="2056043" cy="506808"/>
        </a:xfrm>
        <a:prstGeom prst="chevron">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Introducción / Motivación</a:t>
          </a:r>
        </a:p>
      </dsp:txBody>
      <dsp:txXfrm>
        <a:off x="253404" y="0"/>
        <a:ext cx="1549235" cy="506808"/>
      </dsp:txXfrm>
    </dsp:sp>
    <dsp:sp modelId="{6B82F8C6-CE13-41E0-A9F1-37714B91F59B}">
      <dsp:nvSpPr>
        <dsp:cNvPr id="0" name=""/>
        <dsp:cNvSpPr/>
      </dsp:nvSpPr>
      <dsp:spPr>
        <a:xfrm>
          <a:off x="1852749" y="0"/>
          <a:ext cx="2056043" cy="506808"/>
        </a:xfrm>
        <a:prstGeom prst="chevron">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Objetivos</a:t>
          </a:r>
        </a:p>
      </dsp:txBody>
      <dsp:txXfrm>
        <a:off x="2106153" y="0"/>
        <a:ext cx="1549235" cy="506808"/>
      </dsp:txXfrm>
    </dsp:sp>
    <dsp:sp modelId="{7754D223-578B-47D1-B9FE-E5FAB9860220}">
      <dsp:nvSpPr>
        <dsp:cNvPr id="0" name=""/>
        <dsp:cNvSpPr/>
      </dsp:nvSpPr>
      <dsp:spPr>
        <a:xfrm>
          <a:off x="3703188"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Solución</a:t>
          </a:r>
        </a:p>
      </dsp:txBody>
      <dsp:txXfrm>
        <a:off x="3956592" y="0"/>
        <a:ext cx="1549235" cy="506808"/>
      </dsp:txXfrm>
    </dsp:sp>
    <dsp:sp modelId="{FF99BAE0-309C-4A98-8AE1-F9DEED5E0212}">
      <dsp:nvSpPr>
        <dsp:cNvPr id="0" name=""/>
        <dsp:cNvSpPr/>
      </dsp:nvSpPr>
      <dsp:spPr>
        <a:xfrm>
          <a:off x="555362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Conclusiones</a:t>
          </a:r>
        </a:p>
      </dsp:txBody>
      <dsp:txXfrm>
        <a:off x="5807031" y="0"/>
        <a:ext cx="1549235" cy="506808"/>
      </dsp:txXfrm>
    </dsp:sp>
    <dsp:sp modelId="{447C1906-F5CB-4119-A121-36F23A52293A}">
      <dsp:nvSpPr>
        <dsp:cNvPr id="0" name=""/>
        <dsp:cNvSpPr/>
      </dsp:nvSpPr>
      <dsp:spPr>
        <a:xfrm>
          <a:off x="740637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Trabajo Futuro </a:t>
          </a:r>
        </a:p>
      </dsp:txBody>
      <dsp:txXfrm>
        <a:off x="7659781" y="0"/>
        <a:ext cx="1549235" cy="50680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B341F-D39D-4FEA-87E9-101075037761}">
      <dsp:nvSpPr>
        <dsp:cNvPr id="0" name=""/>
        <dsp:cNvSpPr/>
      </dsp:nvSpPr>
      <dsp:spPr>
        <a:xfrm>
          <a:off x="0" y="0"/>
          <a:ext cx="2056043" cy="506808"/>
        </a:xfrm>
        <a:prstGeom prst="chevron">
          <a:avLst/>
        </a:prstGeom>
        <a:noFill/>
        <a:ln w="6350" cap="flat" cmpd="sng" algn="ctr">
          <a:solidFill>
            <a:schemeClr val="accent6"/>
          </a:solidFill>
          <a:prstDash val="solid"/>
          <a:miter lim="800000"/>
        </a:ln>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Introducción / Motivación</a:t>
          </a:r>
        </a:p>
      </dsp:txBody>
      <dsp:txXfrm>
        <a:off x="253404" y="0"/>
        <a:ext cx="1549235" cy="506808"/>
      </dsp:txXfrm>
    </dsp:sp>
    <dsp:sp modelId="{6B82F8C6-CE13-41E0-A9F1-37714B91F59B}">
      <dsp:nvSpPr>
        <dsp:cNvPr id="0" name=""/>
        <dsp:cNvSpPr/>
      </dsp:nvSpPr>
      <dsp:spPr>
        <a:xfrm>
          <a:off x="1852749" y="0"/>
          <a:ext cx="2056043" cy="506808"/>
        </a:xfrm>
        <a:prstGeom prst="chevron">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Objetivos</a:t>
          </a:r>
        </a:p>
      </dsp:txBody>
      <dsp:txXfrm>
        <a:off x="2106153" y="0"/>
        <a:ext cx="1549235" cy="506808"/>
      </dsp:txXfrm>
    </dsp:sp>
    <dsp:sp modelId="{7754D223-578B-47D1-B9FE-E5FAB9860220}">
      <dsp:nvSpPr>
        <dsp:cNvPr id="0" name=""/>
        <dsp:cNvSpPr/>
      </dsp:nvSpPr>
      <dsp:spPr>
        <a:xfrm>
          <a:off x="3703188" y="0"/>
          <a:ext cx="2056043" cy="506808"/>
        </a:xfrm>
        <a:prstGeom prst="chevron">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Solución</a:t>
          </a:r>
        </a:p>
      </dsp:txBody>
      <dsp:txXfrm>
        <a:off x="3956592" y="0"/>
        <a:ext cx="1549235" cy="506808"/>
      </dsp:txXfrm>
    </dsp:sp>
    <dsp:sp modelId="{FF99BAE0-309C-4A98-8AE1-F9DEED5E0212}">
      <dsp:nvSpPr>
        <dsp:cNvPr id="0" name=""/>
        <dsp:cNvSpPr/>
      </dsp:nvSpPr>
      <dsp:spPr>
        <a:xfrm>
          <a:off x="5553627" y="0"/>
          <a:ext cx="2056043" cy="506808"/>
        </a:xfrm>
        <a:prstGeom prst="chevron">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Conclusiones</a:t>
          </a:r>
        </a:p>
      </dsp:txBody>
      <dsp:txXfrm>
        <a:off x="5807031" y="0"/>
        <a:ext cx="1549235" cy="506808"/>
      </dsp:txXfrm>
    </dsp:sp>
    <dsp:sp modelId="{447C1906-F5CB-4119-A121-36F23A52293A}">
      <dsp:nvSpPr>
        <dsp:cNvPr id="0" name=""/>
        <dsp:cNvSpPr/>
      </dsp:nvSpPr>
      <dsp:spPr>
        <a:xfrm>
          <a:off x="7406377" y="0"/>
          <a:ext cx="2056043" cy="506808"/>
        </a:xfrm>
        <a:prstGeom prst="chevron">
          <a:avLst/>
        </a:prstGeom>
        <a:gradFill flip="none" rotWithShape="0">
          <a:gsLst>
            <a:gs pos="0">
              <a:srgbClr val="8AB331">
                <a:tint val="66000"/>
                <a:satMod val="160000"/>
              </a:srgbClr>
            </a:gs>
            <a:gs pos="50000">
              <a:srgbClr val="8AB331">
                <a:tint val="44500"/>
                <a:satMod val="160000"/>
              </a:srgbClr>
            </a:gs>
            <a:gs pos="100000">
              <a:srgbClr val="8AB331">
                <a:tint val="23500"/>
                <a:satMod val="160000"/>
              </a:srgbClr>
            </a:gs>
          </a:gsLst>
          <a:lin ang="2700000" scaled="1"/>
          <a:tileRect/>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Trabajo Futuro </a:t>
          </a:r>
        </a:p>
      </dsp:txBody>
      <dsp:txXfrm>
        <a:off x="7659781" y="0"/>
        <a:ext cx="1549235" cy="5068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B341F-D39D-4FEA-87E9-101075037761}">
      <dsp:nvSpPr>
        <dsp:cNvPr id="0" name=""/>
        <dsp:cNvSpPr/>
      </dsp:nvSpPr>
      <dsp:spPr>
        <a:xfrm>
          <a:off x="0" y="0"/>
          <a:ext cx="2056043" cy="506808"/>
        </a:xfrm>
        <a:prstGeom prst="chevron">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Introducción / Motivación</a:t>
          </a:r>
        </a:p>
      </dsp:txBody>
      <dsp:txXfrm>
        <a:off x="253404" y="0"/>
        <a:ext cx="1549235" cy="506808"/>
      </dsp:txXfrm>
    </dsp:sp>
    <dsp:sp modelId="{6B82F8C6-CE13-41E0-A9F1-37714B91F59B}">
      <dsp:nvSpPr>
        <dsp:cNvPr id="0" name=""/>
        <dsp:cNvSpPr/>
      </dsp:nvSpPr>
      <dsp:spPr>
        <a:xfrm>
          <a:off x="1852749" y="0"/>
          <a:ext cx="2056043" cy="506808"/>
        </a:xfrm>
        <a:prstGeom prst="chevron">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Objetivos</a:t>
          </a:r>
        </a:p>
      </dsp:txBody>
      <dsp:txXfrm>
        <a:off x="2106153" y="0"/>
        <a:ext cx="1549235" cy="506808"/>
      </dsp:txXfrm>
    </dsp:sp>
    <dsp:sp modelId="{7754D223-578B-47D1-B9FE-E5FAB9860220}">
      <dsp:nvSpPr>
        <dsp:cNvPr id="0" name=""/>
        <dsp:cNvSpPr/>
      </dsp:nvSpPr>
      <dsp:spPr>
        <a:xfrm>
          <a:off x="3703188"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Solución</a:t>
          </a:r>
        </a:p>
      </dsp:txBody>
      <dsp:txXfrm>
        <a:off x="3956592" y="0"/>
        <a:ext cx="1549235" cy="506808"/>
      </dsp:txXfrm>
    </dsp:sp>
    <dsp:sp modelId="{FF99BAE0-309C-4A98-8AE1-F9DEED5E0212}">
      <dsp:nvSpPr>
        <dsp:cNvPr id="0" name=""/>
        <dsp:cNvSpPr/>
      </dsp:nvSpPr>
      <dsp:spPr>
        <a:xfrm>
          <a:off x="555362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Conclusiones</a:t>
          </a:r>
        </a:p>
      </dsp:txBody>
      <dsp:txXfrm>
        <a:off x="5807031" y="0"/>
        <a:ext cx="1549235" cy="506808"/>
      </dsp:txXfrm>
    </dsp:sp>
    <dsp:sp modelId="{447C1906-F5CB-4119-A121-36F23A52293A}">
      <dsp:nvSpPr>
        <dsp:cNvPr id="0" name=""/>
        <dsp:cNvSpPr/>
      </dsp:nvSpPr>
      <dsp:spPr>
        <a:xfrm>
          <a:off x="740637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Trabajo Futuro </a:t>
          </a:r>
        </a:p>
      </dsp:txBody>
      <dsp:txXfrm>
        <a:off x="7659781" y="0"/>
        <a:ext cx="1549235" cy="5068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B341F-D39D-4FEA-87E9-101075037761}">
      <dsp:nvSpPr>
        <dsp:cNvPr id="0" name=""/>
        <dsp:cNvSpPr/>
      </dsp:nvSpPr>
      <dsp:spPr>
        <a:xfrm>
          <a:off x="0" y="0"/>
          <a:ext cx="2056043" cy="506808"/>
        </a:xfrm>
        <a:prstGeom prst="chevron">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Introducción / Motivación</a:t>
          </a:r>
        </a:p>
      </dsp:txBody>
      <dsp:txXfrm>
        <a:off x="253404" y="0"/>
        <a:ext cx="1549235" cy="506808"/>
      </dsp:txXfrm>
    </dsp:sp>
    <dsp:sp modelId="{6B82F8C6-CE13-41E0-A9F1-37714B91F59B}">
      <dsp:nvSpPr>
        <dsp:cNvPr id="0" name=""/>
        <dsp:cNvSpPr/>
      </dsp:nvSpPr>
      <dsp:spPr>
        <a:xfrm>
          <a:off x="1852749" y="0"/>
          <a:ext cx="2056043" cy="506808"/>
        </a:xfrm>
        <a:prstGeom prst="chevron">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Objetivos</a:t>
          </a:r>
        </a:p>
      </dsp:txBody>
      <dsp:txXfrm>
        <a:off x="2106153" y="0"/>
        <a:ext cx="1549235" cy="506808"/>
      </dsp:txXfrm>
    </dsp:sp>
    <dsp:sp modelId="{7754D223-578B-47D1-B9FE-E5FAB9860220}">
      <dsp:nvSpPr>
        <dsp:cNvPr id="0" name=""/>
        <dsp:cNvSpPr/>
      </dsp:nvSpPr>
      <dsp:spPr>
        <a:xfrm>
          <a:off x="3703188"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Solución</a:t>
          </a:r>
        </a:p>
      </dsp:txBody>
      <dsp:txXfrm>
        <a:off x="3956592" y="0"/>
        <a:ext cx="1549235" cy="506808"/>
      </dsp:txXfrm>
    </dsp:sp>
    <dsp:sp modelId="{FF99BAE0-309C-4A98-8AE1-F9DEED5E0212}">
      <dsp:nvSpPr>
        <dsp:cNvPr id="0" name=""/>
        <dsp:cNvSpPr/>
      </dsp:nvSpPr>
      <dsp:spPr>
        <a:xfrm>
          <a:off x="555362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Conclusiones</a:t>
          </a:r>
        </a:p>
      </dsp:txBody>
      <dsp:txXfrm>
        <a:off x="5807031" y="0"/>
        <a:ext cx="1549235" cy="506808"/>
      </dsp:txXfrm>
    </dsp:sp>
    <dsp:sp modelId="{447C1906-F5CB-4119-A121-36F23A52293A}">
      <dsp:nvSpPr>
        <dsp:cNvPr id="0" name=""/>
        <dsp:cNvSpPr/>
      </dsp:nvSpPr>
      <dsp:spPr>
        <a:xfrm>
          <a:off x="740637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Trabajo Futuro </a:t>
          </a:r>
        </a:p>
      </dsp:txBody>
      <dsp:txXfrm>
        <a:off x="7659781" y="0"/>
        <a:ext cx="1549235" cy="5068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B341F-D39D-4FEA-87E9-101075037761}">
      <dsp:nvSpPr>
        <dsp:cNvPr id="0" name=""/>
        <dsp:cNvSpPr/>
      </dsp:nvSpPr>
      <dsp:spPr>
        <a:xfrm>
          <a:off x="0" y="0"/>
          <a:ext cx="2056043" cy="506808"/>
        </a:xfrm>
        <a:prstGeom prst="chevron">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Introducción / Motivación</a:t>
          </a:r>
        </a:p>
      </dsp:txBody>
      <dsp:txXfrm>
        <a:off x="253404" y="0"/>
        <a:ext cx="1549235" cy="506808"/>
      </dsp:txXfrm>
    </dsp:sp>
    <dsp:sp modelId="{6B82F8C6-CE13-41E0-A9F1-37714B91F59B}">
      <dsp:nvSpPr>
        <dsp:cNvPr id="0" name=""/>
        <dsp:cNvSpPr/>
      </dsp:nvSpPr>
      <dsp:spPr>
        <a:xfrm>
          <a:off x="1852749" y="0"/>
          <a:ext cx="2056043" cy="506808"/>
        </a:xfrm>
        <a:prstGeom prst="chevron">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Objetivos</a:t>
          </a:r>
        </a:p>
      </dsp:txBody>
      <dsp:txXfrm>
        <a:off x="2106153" y="0"/>
        <a:ext cx="1549235" cy="506808"/>
      </dsp:txXfrm>
    </dsp:sp>
    <dsp:sp modelId="{7754D223-578B-47D1-B9FE-E5FAB9860220}">
      <dsp:nvSpPr>
        <dsp:cNvPr id="0" name=""/>
        <dsp:cNvSpPr/>
      </dsp:nvSpPr>
      <dsp:spPr>
        <a:xfrm>
          <a:off x="3703188"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Solución</a:t>
          </a:r>
        </a:p>
      </dsp:txBody>
      <dsp:txXfrm>
        <a:off x="3956592" y="0"/>
        <a:ext cx="1549235" cy="506808"/>
      </dsp:txXfrm>
    </dsp:sp>
    <dsp:sp modelId="{FF99BAE0-309C-4A98-8AE1-F9DEED5E0212}">
      <dsp:nvSpPr>
        <dsp:cNvPr id="0" name=""/>
        <dsp:cNvSpPr/>
      </dsp:nvSpPr>
      <dsp:spPr>
        <a:xfrm>
          <a:off x="555362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Conclusiones</a:t>
          </a:r>
        </a:p>
      </dsp:txBody>
      <dsp:txXfrm>
        <a:off x="5807031" y="0"/>
        <a:ext cx="1549235" cy="506808"/>
      </dsp:txXfrm>
    </dsp:sp>
    <dsp:sp modelId="{447C1906-F5CB-4119-A121-36F23A52293A}">
      <dsp:nvSpPr>
        <dsp:cNvPr id="0" name=""/>
        <dsp:cNvSpPr/>
      </dsp:nvSpPr>
      <dsp:spPr>
        <a:xfrm>
          <a:off x="740637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Trabajo Futuro </a:t>
          </a:r>
        </a:p>
      </dsp:txBody>
      <dsp:txXfrm>
        <a:off x="7659781" y="0"/>
        <a:ext cx="1549235" cy="5068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B341F-D39D-4FEA-87E9-101075037761}">
      <dsp:nvSpPr>
        <dsp:cNvPr id="0" name=""/>
        <dsp:cNvSpPr/>
      </dsp:nvSpPr>
      <dsp:spPr>
        <a:xfrm>
          <a:off x="0" y="0"/>
          <a:ext cx="2056043" cy="506808"/>
        </a:xfrm>
        <a:prstGeom prst="chevron">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Introducción / Motivación</a:t>
          </a:r>
        </a:p>
      </dsp:txBody>
      <dsp:txXfrm>
        <a:off x="253404" y="0"/>
        <a:ext cx="1549235" cy="506808"/>
      </dsp:txXfrm>
    </dsp:sp>
    <dsp:sp modelId="{6B82F8C6-CE13-41E0-A9F1-37714B91F59B}">
      <dsp:nvSpPr>
        <dsp:cNvPr id="0" name=""/>
        <dsp:cNvSpPr/>
      </dsp:nvSpPr>
      <dsp:spPr>
        <a:xfrm>
          <a:off x="1852749" y="0"/>
          <a:ext cx="2056043" cy="506808"/>
        </a:xfrm>
        <a:prstGeom prst="chevron">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Objetivos</a:t>
          </a:r>
        </a:p>
      </dsp:txBody>
      <dsp:txXfrm>
        <a:off x="2106153" y="0"/>
        <a:ext cx="1549235" cy="506808"/>
      </dsp:txXfrm>
    </dsp:sp>
    <dsp:sp modelId="{7754D223-578B-47D1-B9FE-E5FAB9860220}">
      <dsp:nvSpPr>
        <dsp:cNvPr id="0" name=""/>
        <dsp:cNvSpPr/>
      </dsp:nvSpPr>
      <dsp:spPr>
        <a:xfrm>
          <a:off x="3703188"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Solución</a:t>
          </a:r>
        </a:p>
      </dsp:txBody>
      <dsp:txXfrm>
        <a:off x="3956592" y="0"/>
        <a:ext cx="1549235" cy="506808"/>
      </dsp:txXfrm>
    </dsp:sp>
    <dsp:sp modelId="{FF99BAE0-309C-4A98-8AE1-F9DEED5E0212}">
      <dsp:nvSpPr>
        <dsp:cNvPr id="0" name=""/>
        <dsp:cNvSpPr/>
      </dsp:nvSpPr>
      <dsp:spPr>
        <a:xfrm>
          <a:off x="555362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Conclusiones</a:t>
          </a:r>
        </a:p>
      </dsp:txBody>
      <dsp:txXfrm>
        <a:off x="5807031" y="0"/>
        <a:ext cx="1549235" cy="506808"/>
      </dsp:txXfrm>
    </dsp:sp>
    <dsp:sp modelId="{447C1906-F5CB-4119-A121-36F23A52293A}">
      <dsp:nvSpPr>
        <dsp:cNvPr id="0" name=""/>
        <dsp:cNvSpPr/>
      </dsp:nvSpPr>
      <dsp:spPr>
        <a:xfrm>
          <a:off x="740637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Trabajo Futuro </a:t>
          </a:r>
        </a:p>
      </dsp:txBody>
      <dsp:txXfrm>
        <a:off x="7659781" y="0"/>
        <a:ext cx="1549235" cy="5068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B341F-D39D-4FEA-87E9-101075037761}">
      <dsp:nvSpPr>
        <dsp:cNvPr id="0" name=""/>
        <dsp:cNvSpPr/>
      </dsp:nvSpPr>
      <dsp:spPr>
        <a:xfrm>
          <a:off x="0" y="0"/>
          <a:ext cx="2056043" cy="506808"/>
        </a:xfrm>
        <a:prstGeom prst="chevron">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Introducción / Motivación</a:t>
          </a:r>
        </a:p>
      </dsp:txBody>
      <dsp:txXfrm>
        <a:off x="253404" y="0"/>
        <a:ext cx="1549235" cy="506808"/>
      </dsp:txXfrm>
    </dsp:sp>
    <dsp:sp modelId="{6B82F8C6-CE13-41E0-A9F1-37714B91F59B}">
      <dsp:nvSpPr>
        <dsp:cNvPr id="0" name=""/>
        <dsp:cNvSpPr/>
      </dsp:nvSpPr>
      <dsp:spPr>
        <a:xfrm>
          <a:off x="1852749" y="0"/>
          <a:ext cx="2056043" cy="506808"/>
        </a:xfrm>
        <a:prstGeom prst="chevron">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Objetivos</a:t>
          </a:r>
        </a:p>
      </dsp:txBody>
      <dsp:txXfrm>
        <a:off x="2106153" y="0"/>
        <a:ext cx="1549235" cy="506808"/>
      </dsp:txXfrm>
    </dsp:sp>
    <dsp:sp modelId="{7754D223-578B-47D1-B9FE-E5FAB9860220}">
      <dsp:nvSpPr>
        <dsp:cNvPr id="0" name=""/>
        <dsp:cNvSpPr/>
      </dsp:nvSpPr>
      <dsp:spPr>
        <a:xfrm>
          <a:off x="3703188"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Solución</a:t>
          </a:r>
        </a:p>
      </dsp:txBody>
      <dsp:txXfrm>
        <a:off x="3956592" y="0"/>
        <a:ext cx="1549235" cy="506808"/>
      </dsp:txXfrm>
    </dsp:sp>
    <dsp:sp modelId="{FF99BAE0-309C-4A98-8AE1-F9DEED5E0212}">
      <dsp:nvSpPr>
        <dsp:cNvPr id="0" name=""/>
        <dsp:cNvSpPr/>
      </dsp:nvSpPr>
      <dsp:spPr>
        <a:xfrm>
          <a:off x="555362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Conclusiones</a:t>
          </a:r>
        </a:p>
      </dsp:txBody>
      <dsp:txXfrm>
        <a:off x="5807031" y="0"/>
        <a:ext cx="1549235" cy="506808"/>
      </dsp:txXfrm>
    </dsp:sp>
    <dsp:sp modelId="{447C1906-F5CB-4119-A121-36F23A52293A}">
      <dsp:nvSpPr>
        <dsp:cNvPr id="0" name=""/>
        <dsp:cNvSpPr/>
      </dsp:nvSpPr>
      <dsp:spPr>
        <a:xfrm>
          <a:off x="740637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Trabajo Futuro </a:t>
          </a:r>
        </a:p>
      </dsp:txBody>
      <dsp:txXfrm>
        <a:off x="7659781" y="0"/>
        <a:ext cx="1549235" cy="5068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B341F-D39D-4FEA-87E9-101075037761}">
      <dsp:nvSpPr>
        <dsp:cNvPr id="0" name=""/>
        <dsp:cNvSpPr/>
      </dsp:nvSpPr>
      <dsp:spPr>
        <a:xfrm>
          <a:off x="0" y="0"/>
          <a:ext cx="2056043" cy="506808"/>
        </a:xfrm>
        <a:prstGeom prst="chevron">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Introducción / Motivación</a:t>
          </a:r>
        </a:p>
      </dsp:txBody>
      <dsp:txXfrm>
        <a:off x="253404" y="0"/>
        <a:ext cx="1549235" cy="506808"/>
      </dsp:txXfrm>
    </dsp:sp>
    <dsp:sp modelId="{6B82F8C6-CE13-41E0-A9F1-37714B91F59B}">
      <dsp:nvSpPr>
        <dsp:cNvPr id="0" name=""/>
        <dsp:cNvSpPr/>
      </dsp:nvSpPr>
      <dsp:spPr>
        <a:xfrm>
          <a:off x="1852749" y="0"/>
          <a:ext cx="2056043" cy="506808"/>
        </a:xfrm>
        <a:prstGeom prst="chevron">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Objetivos</a:t>
          </a:r>
        </a:p>
      </dsp:txBody>
      <dsp:txXfrm>
        <a:off x="2106153" y="0"/>
        <a:ext cx="1549235" cy="506808"/>
      </dsp:txXfrm>
    </dsp:sp>
    <dsp:sp modelId="{7754D223-578B-47D1-B9FE-E5FAB9860220}">
      <dsp:nvSpPr>
        <dsp:cNvPr id="0" name=""/>
        <dsp:cNvSpPr/>
      </dsp:nvSpPr>
      <dsp:spPr>
        <a:xfrm>
          <a:off x="3703188"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Solución</a:t>
          </a:r>
        </a:p>
      </dsp:txBody>
      <dsp:txXfrm>
        <a:off x="3956592" y="0"/>
        <a:ext cx="1549235" cy="506808"/>
      </dsp:txXfrm>
    </dsp:sp>
    <dsp:sp modelId="{FF99BAE0-309C-4A98-8AE1-F9DEED5E0212}">
      <dsp:nvSpPr>
        <dsp:cNvPr id="0" name=""/>
        <dsp:cNvSpPr/>
      </dsp:nvSpPr>
      <dsp:spPr>
        <a:xfrm>
          <a:off x="555362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Conclusiones</a:t>
          </a:r>
        </a:p>
      </dsp:txBody>
      <dsp:txXfrm>
        <a:off x="5807031" y="0"/>
        <a:ext cx="1549235" cy="506808"/>
      </dsp:txXfrm>
    </dsp:sp>
    <dsp:sp modelId="{447C1906-F5CB-4119-A121-36F23A52293A}">
      <dsp:nvSpPr>
        <dsp:cNvPr id="0" name=""/>
        <dsp:cNvSpPr/>
      </dsp:nvSpPr>
      <dsp:spPr>
        <a:xfrm>
          <a:off x="740637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Trabajo Futuro </a:t>
          </a:r>
        </a:p>
      </dsp:txBody>
      <dsp:txXfrm>
        <a:off x="7659781" y="0"/>
        <a:ext cx="1549235" cy="50680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B341F-D39D-4FEA-87E9-101075037761}">
      <dsp:nvSpPr>
        <dsp:cNvPr id="0" name=""/>
        <dsp:cNvSpPr/>
      </dsp:nvSpPr>
      <dsp:spPr>
        <a:xfrm>
          <a:off x="0" y="0"/>
          <a:ext cx="2056043" cy="506808"/>
        </a:xfrm>
        <a:prstGeom prst="chevron">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a:scene3d>
          <a:camera prst="orthographicFront"/>
          <a:lightRig rig="flat" dir="t"/>
        </a:scene3d>
        <a:sp3d/>
      </dsp:spPr>
      <dsp:style>
        <a:lnRef idx="1">
          <a:schemeClr val="accent6"/>
        </a:lnRef>
        <a:fillRef idx="2">
          <a:schemeClr val="accent6"/>
        </a:fillRef>
        <a:effectRef idx="1">
          <a:schemeClr val="accent6"/>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Introducción / Motivación</a:t>
          </a:r>
        </a:p>
      </dsp:txBody>
      <dsp:txXfrm>
        <a:off x="253404" y="0"/>
        <a:ext cx="1549235" cy="506808"/>
      </dsp:txXfrm>
    </dsp:sp>
    <dsp:sp modelId="{6B82F8C6-CE13-41E0-A9F1-37714B91F59B}">
      <dsp:nvSpPr>
        <dsp:cNvPr id="0" name=""/>
        <dsp:cNvSpPr/>
      </dsp:nvSpPr>
      <dsp:spPr>
        <a:xfrm>
          <a:off x="1852749" y="0"/>
          <a:ext cx="2056043" cy="506808"/>
        </a:xfrm>
        <a:prstGeom prst="chevron">
          <a:avLst/>
        </a:prstGeom>
        <a:solidFill>
          <a:schemeClr val="bg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Objetivos</a:t>
          </a:r>
        </a:p>
      </dsp:txBody>
      <dsp:txXfrm>
        <a:off x="2106153" y="0"/>
        <a:ext cx="1549235" cy="506808"/>
      </dsp:txXfrm>
    </dsp:sp>
    <dsp:sp modelId="{7754D223-578B-47D1-B9FE-E5FAB9860220}">
      <dsp:nvSpPr>
        <dsp:cNvPr id="0" name=""/>
        <dsp:cNvSpPr/>
      </dsp:nvSpPr>
      <dsp:spPr>
        <a:xfrm>
          <a:off x="3703188"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Solución</a:t>
          </a:r>
        </a:p>
      </dsp:txBody>
      <dsp:txXfrm>
        <a:off x="3956592" y="0"/>
        <a:ext cx="1549235" cy="506808"/>
      </dsp:txXfrm>
    </dsp:sp>
    <dsp:sp modelId="{FF99BAE0-309C-4A98-8AE1-F9DEED5E0212}">
      <dsp:nvSpPr>
        <dsp:cNvPr id="0" name=""/>
        <dsp:cNvSpPr/>
      </dsp:nvSpPr>
      <dsp:spPr>
        <a:xfrm>
          <a:off x="555362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Conclusiones</a:t>
          </a:r>
        </a:p>
      </dsp:txBody>
      <dsp:txXfrm>
        <a:off x="5807031" y="0"/>
        <a:ext cx="1549235" cy="506808"/>
      </dsp:txXfrm>
    </dsp:sp>
    <dsp:sp modelId="{447C1906-F5CB-4119-A121-36F23A52293A}">
      <dsp:nvSpPr>
        <dsp:cNvPr id="0" name=""/>
        <dsp:cNvSpPr/>
      </dsp:nvSpPr>
      <dsp:spPr>
        <a:xfrm>
          <a:off x="7406377" y="0"/>
          <a:ext cx="2056043" cy="506808"/>
        </a:xfrm>
        <a:prstGeom prst="chevron">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s-CO" sz="1600" kern="1200" dirty="0"/>
            <a:t>Trabajo Futuro </a:t>
          </a:r>
        </a:p>
      </dsp:txBody>
      <dsp:txXfrm>
        <a:off x="7659781" y="0"/>
        <a:ext cx="1549235" cy="50680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B905E9-5148-455E-98C5-F83D1A98F78C}" type="datetimeFigureOut">
              <a:rPr lang="es-CO" smtClean="0"/>
              <a:t>18/06/2025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7570F2-A5ED-45E7-8BDA-FFAC167AB738}" type="slidenum">
              <a:rPr lang="es-CO" smtClean="0"/>
              <a:t>‹Nº›</a:t>
            </a:fld>
            <a:endParaRPr lang="es-CO"/>
          </a:p>
        </p:txBody>
      </p:sp>
    </p:spTree>
    <p:extLst>
      <p:ext uri="{BB962C8B-B14F-4D97-AF65-F5344CB8AC3E}">
        <p14:creationId xmlns:p14="http://schemas.microsoft.com/office/powerpoint/2010/main" val="3440929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Estándar internacional para pequeñas organizaciones de desarrollo de software.</a:t>
            </a:r>
          </a:p>
          <a:p>
            <a:r>
              <a:rPr lang="es-MX" dirty="0"/>
              <a:t>Proporciona un marco ligero, adaptado a </a:t>
            </a:r>
            <a:r>
              <a:rPr lang="es-MX" dirty="0" err="1"/>
              <a:t>PYMEs</a:t>
            </a:r>
            <a:r>
              <a:rPr lang="es-MX" dirty="0"/>
              <a:t>.</a:t>
            </a:r>
          </a:p>
          <a:p>
            <a:r>
              <a:rPr lang="es-MX" dirty="0"/>
              <a:t>Enfocado en mejorar la calidad y la eficiencia sin gran carga documental.</a:t>
            </a:r>
          </a:p>
          <a:p>
            <a:endParaRPr lang="es-CO" dirty="0"/>
          </a:p>
        </p:txBody>
      </p:sp>
      <p:sp>
        <p:nvSpPr>
          <p:cNvPr id="4" name="Marcador de número de diapositiva 3"/>
          <p:cNvSpPr>
            <a:spLocks noGrp="1"/>
          </p:cNvSpPr>
          <p:nvPr>
            <p:ph type="sldNum" sz="quarter" idx="5"/>
          </p:nvPr>
        </p:nvSpPr>
        <p:spPr/>
        <p:txBody>
          <a:bodyPr/>
          <a:lstStyle/>
          <a:p>
            <a:fld id="{2D7570F2-A5ED-45E7-8BDA-FFAC167AB738}" type="slidenum">
              <a:rPr lang="es-CO" smtClean="0"/>
              <a:t>7</a:t>
            </a:fld>
            <a:endParaRPr lang="es-CO"/>
          </a:p>
        </p:txBody>
      </p:sp>
    </p:spTree>
    <p:extLst>
      <p:ext uri="{BB962C8B-B14F-4D97-AF65-F5344CB8AC3E}">
        <p14:creationId xmlns:p14="http://schemas.microsoft.com/office/powerpoint/2010/main" val="3339837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B8B78-D1C4-6954-8139-39389C6EAA5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F496863-F5FB-0813-5B23-D205C560405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2FD00A3-D964-C0EA-A9D1-9C56524667EB}"/>
              </a:ext>
            </a:extLst>
          </p:cNvPr>
          <p:cNvSpPr>
            <a:spLocks noGrp="1"/>
          </p:cNvSpPr>
          <p:nvPr>
            <p:ph type="body" idx="1"/>
          </p:nvPr>
        </p:nvSpPr>
        <p:spPr/>
        <p:txBody>
          <a:bodyPr/>
          <a:lstStyle/>
          <a:p>
            <a:r>
              <a:rPr lang="es-MX" dirty="0"/>
              <a:t>Estándar internacional para pequeñas organizaciones de desarrollo de software.</a:t>
            </a:r>
          </a:p>
          <a:p>
            <a:r>
              <a:rPr lang="es-MX" dirty="0"/>
              <a:t>Proporciona un marco ligero, adaptado a </a:t>
            </a:r>
            <a:r>
              <a:rPr lang="es-MX" dirty="0" err="1"/>
              <a:t>PYMEs</a:t>
            </a:r>
            <a:r>
              <a:rPr lang="es-MX" dirty="0"/>
              <a:t>.</a:t>
            </a:r>
          </a:p>
          <a:p>
            <a:r>
              <a:rPr lang="es-MX" dirty="0"/>
              <a:t>Enfocado en mejorar la calidad y la eficiencia sin gran carga documental.</a:t>
            </a:r>
          </a:p>
          <a:p>
            <a:endParaRPr lang="es-CO" dirty="0"/>
          </a:p>
        </p:txBody>
      </p:sp>
      <p:sp>
        <p:nvSpPr>
          <p:cNvPr id="4" name="Marcador de número de diapositiva 3">
            <a:extLst>
              <a:ext uri="{FF2B5EF4-FFF2-40B4-BE49-F238E27FC236}">
                <a16:creationId xmlns:a16="http://schemas.microsoft.com/office/drawing/2014/main" id="{2A6E0805-2663-75E4-B316-0FC9D854D7A0}"/>
              </a:ext>
            </a:extLst>
          </p:cNvPr>
          <p:cNvSpPr>
            <a:spLocks noGrp="1"/>
          </p:cNvSpPr>
          <p:nvPr>
            <p:ph type="sldNum" sz="quarter" idx="5"/>
          </p:nvPr>
        </p:nvSpPr>
        <p:spPr/>
        <p:txBody>
          <a:bodyPr/>
          <a:lstStyle/>
          <a:p>
            <a:fld id="{2D7570F2-A5ED-45E7-8BDA-FFAC167AB738}" type="slidenum">
              <a:rPr lang="es-CO" smtClean="0"/>
              <a:t>8</a:t>
            </a:fld>
            <a:endParaRPr lang="es-CO"/>
          </a:p>
        </p:txBody>
      </p:sp>
    </p:spTree>
    <p:extLst>
      <p:ext uri="{BB962C8B-B14F-4D97-AF65-F5344CB8AC3E}">
        <p14:creationId xmlns:p14="http://schemas.microsoft.com/office/powerpoint/2010/main" val="318416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F7B06-4C60-3707-4657-5DDB509389F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4C3A20B-E4DC-DBB8-EF7E-BDB42192A34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7E9AB3E-70D3-BF08-38FB-7E570733A700}"/>
              </a:ext>
            </a:extLst>
          </p:cNvPr>
          <p:cNvSpPr>
            <a:spLocks noGrp="1"/>
          </p:cNvSpPr>
          <p:nvPr>
            <p:ph type="body" idx="1"/>
          </p:nvPr>
        </p:nvSpPr>
        <p:spPr/>
        <p:txBody>
          <a:bodyPr/>
          <a:lstStyle/>
          <a:p>
            <a:r>
              <a:rPr lang="es-MX" dirty="0"/>
              <a:t>Dentro del estándar ISO/IEC 29110 se utiliza el término “Perfil” para definir el conjunto de uno o más procesos base para llevar a cabo una función particular. El estándar cuenta con el siguiente grupo de perfiles los cuales se relacionan por composición de procesos (actividades y tareas) (Laporte Y., 2016):</a:t>
            </a:r>
          </a:p>
          <a:p>
            <a:r>
              <a:rPr lang="es-MX" dirty="0"/>
              <a:t>• Entrada/Inicial: Dirigido a Pequeñas Organizaciones típicamente desarrollando proyectos de 6 personas.</a:t>
            </a:r>
          </a:p>
          <a:p>
            <a:r>
              <a:rPr lang="es-MX" dirty="0"/>
              <a:t>• Básico: Dirigido a Pequeñas Organizaciones que desarrollan un proyecto a la vez.</a:t>
            </a:r>
          </a:p>
          <a:p>
            <a:r>
              <a:rPr lang="es-MX" dirty="0"/>
              <a:t>• Intermedio: Dirigido a las Pequeñas Organizaciones que desarrollan múltiples proyectos dentro del contexto de la organización.</a:t>
            </a:r>
          </a:p>
          <a:p>
            <a:r>
              <a:rPr lang="es-MX" dirty="0"/>
              <a:t>• Avanzado: Dirigido a Pequeñas Organizaciones que desean mantenerse y crecer como empresas de desarrollo de software independientes y competitivas.</a:t>
            </a:r>
          </a:p>
          <a:p>
            <a:r>
              <a:rPr lang="es-MX" dirty="0"/>
              <a:t>Se desarrolló el estándar ISO/IEC 29110, teniendo como finalidad aumentar la calidad de los productos y/o servicios de las EMP, por medio de la mejora de los procesos de desarrollo del software de estas</a:t>
            </a:r>
            <a:endParaRPr lang="es-CO" dirty="0"/>
          </a:p>
        </p:txBody>
      </p:sp>
      <p:sp>
        <p:nvSpPr>
          <p:cNvPr id="4" name="Marcador de número de diapositiva 3">
            <a:extLst>
              <a:ext uri="{FF2B5EF4-FFF2-40B4-BE49-F238E27FC236}">
                <a16:creationId xmlns:a16="http://schemas.microsoft.com/office/drawing/2014/main" id="{64BAAA94-DD7A-B2D4-A2BC-E1E29B1EF6E6}"/>
              </a:ext>
            </a:extLst>
          </p:cNvPr>
          <p:cNvSpPr>
            <a:spLocks noGrp="1"/>
          </p:cNvSpPr>
          <p:nvPr>
            <p:ph type="sldNum" sz="quarter" idx="5"/>
          </p:nvPr>
        </p:nvSpPr>
        <p:spPr/>
        <p:txBody>
          <a:bodyPr/>
          <a:lstStyle/>
          <a:p>
            <a:fld id="{2D7570F2-A5ED-45E7-8BDA-FFAC167AB738}" type="slidenum">
              <a:rPr lang="es-CO" smtClean="0"/>
              <a:t>9</a:t>
            </a:fld>
            <a:endParaRPr lang="es-CO"/>
          </a:p>
        </p:txBody>
      </p:sp>
    </p:spTree>
    <p:extLst>
      <p:ext uri="{BB962C8B-B14F-4D97-AF65-F5344CB8AC3E}">
        <p14:creationId xmlns:p14="http://schemas.microsoft.com/office/powerpoint/2010/main" val="1842998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9C693-95EF-4894-176D-5DC83D067FC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C164576-0596-BC23-1441-37BBB5A49D1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CD9D3EC-14B0-B6CC-2FA8-CE7CF332F181}"/>
              </a:ext>
            </a:extLst>
          </p:cNvPr>
          <p:cNvSpPr>
            <a:spLocks noGrp="1"/>
          </p:cNvSpPr>
          <p:nvPr>
            <p:ph type="body" idx="1"/>
          </p:nvPr>
        </p:nvSpPr>
        <p:spPr/>
        <p:txBody>
          <a:bodyPr/>
          <a:lstStyle/>
          <a:p>
            <a:r>
              <a:rPr lang="es-MX" dirty="0"/>
              <a:t>Estándar internacional para pequeñas organizaciones de desarrollo de software.</a:t>
            </a:r>
          </a:p>
          <a:p>
            <a:r>
              <a:rPr lang="es-MX" dirty="0"/>
              <a:t>Proporciona un marco ligero, adaptado a </a:t>
            </a:r>
            <a:r>
              <a:rPr lang="es-MX" dirty="0" err="1"/>
              <a:t>PYMEs</a:t>
            </a:r>
            <a:r>
              <a:rPr lang="es-MX" dirty="0"/>
              <a:t>.</a:t>
            </a:r>
          </a:p>
          <a:p>
            <a:r>
              <a:rPr lang="es-MX" dirty="0"/>
              <a:t>Enfocado en mejorar la calidad y la eficiencia sin gran carga documental.</a:t>
            </a:r>
          </a:p>
          <a:p>
            <a:endParaRPr lang="es-CO" dirty="0"/>
          </a:p>
        </p:txBody>
      </p:sp>
      <p:sp>
        <p:nvSpPr>
          <p:cNvPr id="4" name="Marcador de número de diapositiva 3">
            <a:extLst>
              <a:ext uri="{FF2B5EF4-FFF2-40B4-BE49-F238E27FC236}">
                <a16:creationId xmlns:a16="http://schemas.microsoft.com/office/drawing/2014/main" id="{5844BBD3-567A-1B38-BD77-6D72419FA2EF}"/>
              </a:ext>
            </a:extLst>
          </p:cNvPr>
          <p:cNvSpPr>
            <a:spLocks noGrp="1"/>
          </p:cNvSpPr>
          <p:nvPr>
            <p:ph type="sldNum" sz="quarter" idx="5"/>
          </p:nvPr>
        </p:nvSpPr>
        <p:spPr/>
        <p:txBody>
          <a:bodyPr/>
          <a:lstStyle/>
          <a:p>
            <a:fld id="{2D7570F2-A5ED-45E7-8BDA-FFAC167AB738}" type="slidenum">
              <a:rPr lang="es-CO" smtClean="0"/>
              <a:t>10</a:t>
            </a:fld>
            <a:endParaRPr lang="es-CO"/>
          </a:p>
        </p:txBody>
      </p:sp>
    </p:spTree>
    <p:extLst>
      <p:ext uri="{BB962C8B-B14F-4D97-AF65-F5344CB8AC3E}">
        <p14:creationId xmlns:p14="http://schemas.microsoft.com/office/powerpoint/2010/main" val="1142779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4B17B-05C5-46C6-76F9-8D3BA2D50CD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3B95D87-93DF-E755-037D-05D47E3DFA4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29A4B52-FBC7-C37D-B43C-F70296386A5D}"/>
              </a:ext>
            </a:extLst>
          </p:cNvPr>
          <p:cNvSpPr>
            <a:spLocks noGrp="1"/>
          </p:cNvSpPr>
          <p:nvPr>
            <p:ph type="body" idx="1"/>
          </p:nvPr>
        </p:nvSpPr>
        <p:spPr/>
        <p:txBody>
          <a:bodyPr/>
          <a:lstStyle/>
          <a:p>
            <a:r>
              <a:rPr lang="es-MX" dirty="0"/>
              <a:t>Antecedentes para la guía práctica Contextualización real Las pymes latinoamericanas (Colombia, Ecuador, México, Perú) han logrado implementar (o están en proceso) el Perfil Básico de ISO 29110 con resultados prometedores, especialmente cuando se integran buenas prácticas ágiles .Desafíos recurrentes Falta de documentación y métricas previas a la implementación .Resistencia al cambio y curva de adaptación, especialmente al combinar con marcos ágiles como Scrum o DevOps .Capacitación deficiente en normas y herramientas, que ralentiza adoptarlas .Herramientas y estrategias exitosas Plataformas de autoevaluación en la nube (como SAPPO) ayudan a sensibilizar sobre brechas. Combinación con agile + DevOps + Scrum impulsó la adopción, en especial al reforzar procesos sin interrumpir trabajo habitual .Beneficios comprobados Reducción de reprocesos, mejor seguimiento de proyectos y calidad uniforme Aumento de competitividad, acceso a nuevos mercados y mayor estandarización .</a:t>
            </a:r>
            <a:endParaRPr lang="es-CO" dirty="0"/>
          </a:p>
        </p:txBody>
      </p:sp>
      <p:sp>
        <p:nvSpPr>
          <p:cNvPr id="4" name="Marcador de número de diapositiva 3">
            <a:extLst>
              <a:ext uri="{FF2B5EF4-FFF2-40B4-BE49-F238E27FC236}">
                <a16:creationId xmlns:a16="http://schemas.microsoft.com/office/drawing/2014/main" id="{E522A135-5FC5-C7BB-68AF-6949FA94B369}"/>
              </a:ext>
            </a:extLst>
          </p:cNvPr>
          <p:cNvSpPr>
            <a:spLocks noGrp="1"/>
          </p:cNvSpPr>
          <p:nvPr>
            <p:ph type="sldNum" sz="quarter" idx="5"/>
          </p:nvPr>
        </p:nvSpPr>
        <p:spPr/>
        <p:txBody>
          <a:bodyPr/>
          <a:lstStyle/>
          <a:p>
            <a:fld id="{2D7570F2-A5ED-45E7-8BDA-FFAC167AB738}" type="slidenum">
              <a:rPr lang="es-CO" smtClean="0"/>
              <a:t>11</a:t>
            </a:fld>
            <a:endParaRPr lang="es-CO"/>
          </a:p>
        </p:txBody>
      </p:sp>
    </p:spTree>
    <p:extLst>
      <p:ext uri="{BB962C8B-B14F-4D97-AF65-F5344CB8AC3E}">
        <p14:creationId xmlns:p14="http://schemas.microsoft.com/office/powerpoint/2010/main" val="1540517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7570F2-A5ED-45E7-8BDA-FFAC167AB738}" type="slidenum">
              <a:rPr lang="es-CO" smtClean="0"/>
              <a:t>14</a:t>
            </a:fld>
            <a:endParaRPr lang="es-CO"/>
          </a:p>
        </p:txBody>
      </p:sp>
    </p:spTree>
    <p:extLst>
      <p:ext uri="{BB962C8B-B14F-4D97-AF65-F5344CB8AC3E}">
        <p14:creationId xmlns:p14="http://schemas.microsoft.com/office/powerpoint/2010/main" val="2438940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MX" sz="1200" b="0" i="0" u="none" strike="noStrike" kern="1200" dirty="0">
                <a:solidFill>
                  <a:schemeClr val="tx1"/>
                </a:solidFill>
                <a:effectLst/>
                <a:latin typeface="+mn-lt"/>
                <a:ea typeface="+mn-ea"/>
                <a:cs typeface="+mn-cs"/>
              </a:rPr>
              <a:t>“La guía fue validada por expertos en procesos de calidad y consultores de implementación ISO. El 90% coincidió en que la guía es comprensible, útil y adaptable a diferentes contextos de pequeñas empresas.”</a:t>
            </a:r>
            <a:endParaRPr lang="es-MX" b="0" dirty="0">
              <a:effectLst/>
            </a:endParaRPr>
          </a:p>
          <a:p>
            <a:br>
              <a:rPr lang="es-MX" dirty="0"/>
            </a:br>
            <a:endParaRPr lang="es-CO" dirty="0"/>
          </a:p>
        </p:txBody>
      </p:sp>
      <p:sp>
        <p:nvSpPr>
          <p:cNvPr id="4" name="Marcador de número de diapositiva 3"/>
          <p:cNvSpPr>
            <a:spLocks noGrp="1"/>
          </p:cNvSpPr>
          <p:nvPr>
            <p:ph type="sldNum" sz="quarter" idx="5"/>
          </p:nvPr>
        </p:nvSpPr>
        <p:spPr/>
        <p:txBody>
          <a:bodyPr/>
          <a:lstStyle/>
          <a:p>
            <a:fld id="{2D7570F2-A5ED-45E7-8BDA-FFAC167AB738}" type="slidenum">
              <a:rPr lang="es-CO" smtClean="0"/>
              <a:t>20</a:t>
            </a:fld>
            <a:endParaRPr lang="es-CO"/>
          </a:p>
        </p:txBody>
      </p:sp>
    </p:spTree>
    <p:extLst>
      <p:ext uri="{BB962C8B-B14F-4D97-AF65-F5344CB8AC3E}">
        <p14:creationId xmlns:p14="http://schemas.microsoft.com/office/powerpoint/2010/main" val="281755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u="none" strike="noStrike" kern="1200" dirty="0">
                <a:solidFill>
                  <a:schemeClr val="tx1"/>
                </a:solidFill>
                <a:effectLst/>
                <a:latin typeface="+mn-lt"/>
                <a:ea typeface="+mn-ea"/>
                <a:cs typeface="+mn-cs"/>
              </a:rPr>
              <a:t>“La implementación de ISO/IEC 29110 sí es viable en </a:t>
            </a:r>
            <a:r>
              <a:rPr lang="es-MX" sz="1200" b="0" i="0" u="none" strike="noStrike" kern="1200" dirty="0" err="1">
                <a:solidFill>
                  <a:schemeClr val="tx1"/>
                </a:solidFill>
                <a:effectLst/>
                <a:latin typeface="+mn-lt"/>
                <a:ea typeface="+mn-ea"/>
                <a:cs typeface="+mn-cs"/>
              </a:rPr>
              <a:t>PYMEs</a:t>
            </a:r>
            <a:r>
              <a:rPr lang="es-MX" sz="1200" b="0" i="0" u="none" strike="noStrike" kern="1200" dirty="0">
                <a:solidFill>
                  <a:schemeClr val="tx1"/>
                </a:solidFill>
                <a:effectLst/>
                <a:latin typeface="+mn-lt"/>
                <a:ea typeface="+mn-ea"/>
                <a:cs typeface="+mn-cs"/>
              </a:rPr>
              <a:t>, pero requiere una guía clara, simple y contextualizada. Esta investigación aporta una herramienta concreta que facilita el cumplimiento del estándar sin comprometer la agilidad ni la operación de las pequeñas empresas.</a:t>
            </a:r>
            <a:endParaRPr lang="es-CO" dirty="0"/>
          </a:p>
        </p:txBody>
      </p:sp>
      <p:sp>
        <p:nvSpPr>
          <p:cNvPr id="4" name="Marcador de número de diapositiva 3"/>
          <p:cNvSpPr>
            <a:spLocks noGrp="1"/>
          </p:cNvSpPr>
          <p:nvPr>
            <p:ph type="sldNum" sz="quarter" idx="5"/>
          </p:nvPr>
        </p:nvSpPr>
        <p:spPr/>
        <p:txBody>
          <a:bodyPr/>
          <a:lstStyle/>
          <a:p>
            <a:fld id="{2D7570F2-A5ED-45E7-8BDA-FFAC167AB738}" type="slidenum">
              <a:rPr lang="es-CO" smtClean="0"/>
              <a:t>21</a:t>
            </a:fld>
            <a:endParaRPr lang="es-CO"/>
          </a:p>
        </p:txBody>
      </p:sp>
    </p:spTree>
    <p:extLst>
      <p:ext uri="{BB962C8B-B14F-4D97-AF65-F5344CB8AC3E}">
        <p14:creationId xmlns:p14="http://schemas.microsoft.com/office/powerpoint/2010/main" val="440222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5F588-9185-3D7F-FE64-BD165E6A706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0606454-F19C-9AF1-AB48-8270E1BA00D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892B865-A4C9-5C87-1356-9C528454CF00}"/>
              </a:ext>
            </a:extLst>
          </p:cNvPr>
          <p:cNvSpPr>
            <a:spLocks noGrp="1"/>
          </p:cNvSpPr>
          <p:nvPr>
            <p:ph type="body" idx="1"/>
          </p:nvPr>
        </p:nvSpPr>
        <p:spPr/>
        <p:txBody>
          <a:bodyPr/>
          <a:lstStyle/>
          <a:p>
            <a:r>
              <a:rPr lang="es-MX" sz="1200" b="0" i="0" u="none" strike="noStrike" kern="1200" dirty="0">
                <a:solidFill>
                  <a:schemeClr val="tx1"/>
                </a:solidFill>
                <a:effectLst/>
                <a:latin typeface="+mn-lt"/>
                <a:ea typeface="+mn-ea"/>
                <a:cs typeface="+mn-cs"/>
              </a:rPr>
              <a:t>“La implementación de ISO/IEC 29110 sí es viable en </a:t>
            </a:r>
            <a:r>
              <a:rPr lang="es-MX" sz="1200" b="0" i="0" u="none" strike="noStrike" kern="1200" dirty="0" err="1">
                <a:solidFill>
                  <a:schemeClr val="tx1"/>
                </a:solidFill>
                <a:effectLst/>
                <a:latin typeface="+mn-lt"/>
                <a:ea typeface="+mn-ea"/>
                <a:cs typeface="+mn-cs"/>
              </a:rPr>
              <a:t>PYMEs</a:t>
            </a:r>
            <a:r>
              <a:rPr lang="es-MX" sz="1200" b="0" i="0" u="none" strike="noStrike" kern="1200" dirty="0">
                <a:solidFill>
                  <a:schemeClr val="tx1"/>
                </a:solidFill>
                <a:effectLst/>
                <a:latin typeface="+mn-lt"/>
                <a:ea typeface="+mn-ea"/>
                <a:cs typeface="+mn-cs"/>
              </a:rPr>
              <a:t>, pero requiere una guía clara, simple y contextualizada. Esta investigación aporta una herramienta concreta que facilita el cumplimiento del estándar sin comprometer la agilidad ni la operación de las pequeñas empresas.</a:t>
            </a:r>
            <a:endParaRPr lang="es-CO" dirty="0"/>
          </a:p>
        </p:txBody>
      </p:sp>
      <p:sp>
        <p:nvSpPr>
          <p:cNvPr id="4" name="Marcador de número de diapositiva 3">
            <a:extLst>
              <a:ext uri="{FF2B5EF4-FFF2-40B4-BE49-F238E27FC236}">
                <a16:creationId xmlns:a16="http://schemas.microsoft.com/office/drawing/2014/main" id="{AA5700ED-9B3A-A1A1-4D54-2D71A2966DD7}"/>
              </a:ext>
            </a:extLst>
          </p:cNvPr>
          <p:cNvSpPr>
            <a:spLocks noGrp="1"/>
          </p:cNvSpPr>
          <p:nvPr>
            <p:ph type="sldNum" sz="quarter" idx="5"/>
          </p:nvPr>
        </p:nvSpPr>
        <p:spPr/>
        <p:txBody>
          <a:bodyPr/>
          <a:lstStyle/>
          <a:p>
            <a:fld id="{2D7570F2-A5ED-45E7-8BDA-FFAC167AB738}" type="slidenum">
              <a:rPr lang="es-CO" smtClean="0"/>
              <a:t>22</a:t>
            </a:fld>
            <a:endParaRPr lang="es-CO"/>
          </a:p>
        </p:txBody>
      </p:sp>
    </p:spTree>
    <p:extLst>
      <p:ext uri="{BB962C8B-B14F-4D97-AF65-F5344CB8AC3E}">
        <p14:creationId xmlns:p14="http://schemas.microsoft.com/office/powerpoint/2010/main" val="755324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9A320A-EAE6-457C-4D6A-2EDBCFCDCE9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FEEC8FB4-3177-1BCA-AE7A-2EFA9667F9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9DAAD01A-F9C4-0532-9B14-4E8D61C2C411}"/>
              </a:ext>
            </a:extLst>
          </p:cNvPr>
          <p:cNvSpPr>
            <a:spLocks noGrp="1"/>
          </p:cNvSpPr>
          <p:nvPr>
            <p:ph type="dt" sz="half" idx="10"/>
          </p:nvPr>
        </p:nvSpPr>
        <p:spPr/>
        <p:txBody>
          <a:bodyPr/>
          <a:lstStyle/>
          <a:p>
            <a:fld id="{09A5611A-D875-4EE5-85C3-5550FA679193}" type="datetimeFigureOut">
              <a:rPr lang="es-CO" smtClean="0"/>
              <a:t>18/06/2025</a:t>
            </a:fld>
            <a:endParaRPr lang="es-CO"/>
          </a:p>
        </p:txBody>
      </p:sp>
      <p:sp>
        <p:nvSpPr>
          <p:cNvPr id="5" name="Marcador de pie de página 4">
            <a:extLst>
              <a:ext uri="{FF2B5EF4-FFF2-40B4-BE49-F238E27FC236}">
                <a16:creationId xmlns:a16="http://schemas.microsoft.com/office/drawing/2014/main" id="{9056A960-D201-6C17-601A-AB801D104E1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DCFD0C2-0DC0-ED0B-7C76-9C6CF99D5167}"/>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3080013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307E1D-2FF7-12E6-8634-0E98651117A9}"/>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CA7CF451-AD0D-2504-738F-8F1B0493DC3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49E94B8-50FA-D189-9F5E-7D68C9AAC67D}"/>
              </a:ext>
            </a:extLst>
          </p:cNvPr>
          <p:cNvSpPr>
            <a:spLocks noGrp="1"/>
          </p:cNvSpPr>
          <p:nvPr>
            <p:ph type="dt" sz="half" idx="10"/>
          </p:nvPr>
        </p:nvSpPr>
        <p:spPr/>
        <p:txBody>
          <a:bodyPr/>
          <a:lstStyle/>
          <a:p>
            <a:fld id="{09A5611A-D875-4EE5-85C3-5550FA679193}" type="datetimeFigureOut">
              <a:rPr lang="es-CO" smtClean="0"/>
              <a:t>18/06/2025</a:t>
            </a:fld>
            <a:endParaRPr lang="es-CO"/>
          </a:p>
        </p:txBody>
      </p:sp>
      <p:sp>
        <p:nvSpPr>
          <p:cNvPr id="5" name="Marcador de pie de página 4">
            <a:extLst>
              <a:ext uri="{FF2B5EF4-FFF2-40B4-BE49-F238E27FC236}">
                <a16:creationId xmlns:a16="http://schemas.microsoft.com/office/drawing/2014/main" id="{F1F37A8E-3346-F26C-2C9E-9A363F0FA55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1548F9B-DBA2-C001-9711-A31921C873C4}"/>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2978604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DC7AB34-E09F-725D-0AC6-7D7FC630A43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D90AD247-72DE-BF99-C0A0-6AC991A34D6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BCF3525-A88D-89F6-0E86-5CECF0AD9D1A}"/>
              </a:ext>
            </a:extLst>
          </p:cNvPr>
          <p:cNvSpPr>
            <a:spLocks noGrp="1"/>
          </p:cNvSpPr>
          <p:nvPr>
            <p:ph type="dt" sz="half" idx="10"/>
          </p:nvPr>
        </p:nvSpPr>
        <p:spPr/>
        <p:txBody>
          <a:bodyPr/>
          <a:lstStyle/>
          <a:p>
            <a:fld id="{09A5611A-D875-4EE5-85C3-5550FA679193}" type="datetimeFigureOut">
              <a:rPr lang="es-CO" smtClean="0"/>
              <a:t>18/06/2025</a:t>
            </a:fld>
            <a:endParaRPr lang="es-CO"/>
          </a:p>
        </p:txBody>
      </p:sp>
      <p:sp>
        <p:nvSpPr>
          <p:cNvPr id="5" name="Marcador de pie de página 4">
            <a:extLst>
              <a:ext uri="{FF2B5EF4-FFF2-40B4-BE49-F238E27FC236}">
                <a16:creationId xmlns:a16="http://schemas.microsoft.com/office/drawing/2014/main" id="{1A361998-F911-AFAF-913B-C46CD12B8FD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708AB12-6F6E-CC86-E2B3-8187270E45BA}"/>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2208943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8C9FD5-DAE0-FCE4-3646-7064EA95E5A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EE2953E-2C96-655E-1CEF-962E79D2CD7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53D65BA1-443D-A1D4-64F6-F900F0872BA7}"/>
              </a:ext>
            </a:extLst>
          </p:cNvPr>
          <p:cNvSpPr>
            <a:spLocks noGrp="1"/>
          </p:cNvSpPr>
          <p:nvPr>
            <p:ph type="dt" sz="half" idx="10"/>
          </p:nvPr>
        </p:nvSpPr>
        <p:spPr/>
        <p:txBody>
          <a:bodyPr/>
          <a:lstStyle/>
          <a:p>
            <a:fld id="{09A5611A-D875-4EE5-85C3-5550FA679193}" type="datetimeFigureOut">
              <a:rPr lang="es-CO" smtClean="0"/>
              <a:t>18/06/2025</a:t>
            </a:fld>
            <a:endParaRPr lang="es-CO"/>
          </a:p>
        </p:txBody>
      </p:sp>
      <p:sp>
        <p:nvSpPr>
          <p:cNvPr id="5" name="Marcador de pie de página 4">
            <a:extLst>
              <a:ext uri="{FF2B5EF4-FFF2-40B4-BE49-F238E27FC236}">
                <a16:creationId xmlns:a16="http://schemas.microsoft.com/office/drawing/2014/main" id="{A84E1C84-7C84-508D-7A68-C2A0EB38D61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620DCE4-74F2-3456-6E2D-8344D5AF4B84}"/>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3269914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C4648D-3A99-0AB6-5829-E6BFEE62B2B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3280DAF-ABF0-4D0A-9747-54CA0375C8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7664072-3FF8-C69B-5E05-E0C479B4E0DB}"/>
              </a:ext>
            </a:extLst>
          </p:cNvPr>
          <p:cNvSpPr>
            <a:spLocks noGrp="1"/>
          </p:cNvSpPr>
          <p:nvPr>
            <p:ph type="dt" sz="half" idx="10"/>
          </p:nvPr>
        </p:nvSpPr>
        <p:spPr/>
        <p:txBody>
          <a:bodyPr/>
          <a:lstStyle/>
          <a:p>
            <a:fld id="{09A5611A-D875-4EE5-85C3-5550FA679193}" type="datetimeFigureOut">
              <a:rPr lang="es-CO" smtClean="0"/>
              <a:t>18/06/2025</a:t>
            </a:fld>
            <a:endParaRPr lang="es-CO"/>
          </a:p>
        </p:txBody>
      </p:sp>
      <p:sp>
        <p:nvSpPr>
          <p:cNvPr id="5" name="Marcador de pie de página 4">
            <a:extLst>
              <a:ext uri="{FF2B5EF4-FFF2-40B4-BE49-F238E27FC236}">
                <a16:creationId xmlns:a16="http://schemas.microsoft.com/office/drawing/2014/main" id="{B8A05C39-7DEB-39DE-C899-77633504C7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C38FA48-3420-9DDC-D8BE-178B8B7C0726}"/>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31516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C381D0-9D5A-5347-D0C9-A1AC31E5B3D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78A6239-5FCA-5900-9EBD-9C51E66BE66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A8DD0B99-A874-776E-A31C-E3F534D7B71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9A5D757-CCBE-16E5-2C91-F7AD65F16CB0}"/>
              </a:ext>
            </a:extLst>
          </p:cNvPr>
          <p:cNvSpPr>
            <a:spLocks noGrp="1"/>
          </p:cNvSpPr>
          <p:nvPr>
            <p:ph type="dt" sz="half" idx="10"/>
          </p:nvPr>
        </p:nvSpPr>
        <p:spPr/>
        <p:txBody>
          <a:bodyPr/>
          <a:lstStyle/>
          <a:p>
            <a:fld id="{09A5611A-D875-4EE5-85C3-5550FA679193}" type="datetimeFigureOut">
              <a:rPr lang="es-CO" smtClean="0"/>
              <a:t>18/06/2025</a:t>
            </a:fld>
            <a:endParaRPr lang="es-CO"/>
          </a:p>
        </p:txBody>
      </p:sp>
      <p:sp>
        <p:nvSpPr>
          <p:cNvPr id="6" name="Marcador de pie de página 5">
            <a:extLst>
              <a:ext uri="{FF2B5EF4-FFF2-40B4-BE49-F238E27FC236}">
                <a16:creationId xmlns:a16="http://schemas.microsoft.com/office/drawing/2014/main" id="{42AB0C1E-2E4C-A26F-9821-F0B088C0C4A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7C81F0E-7888-271F-BE09-E8CE6E451C5B}"/>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213101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A6EA74-E362-3F3E-1D33-1015D678900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0B3C5B3-5B58-C6F5-471D-F9577B53DA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5B08A97-611C-FBC2-4D16-73967817709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A203B515-8917-4CF0-C44F-219D9AC3FE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81269BC-10BC-B551-4386-DC947F0BC2B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605B06E-1BB3-E67D-4407-92B6F9CB54AC}"/>
              </a:ext>
            </a:extLst>
          </p:cNvPr>
          <p:cNvSpPr>
            <a:spLocks noGrp="1"/>
          </p:cNvSpPr>
          <p:nvPr>
            <p:ph type="dt" sz="half" idx="10"/>
          </p:nvPr>
        </p:nvSpPr>
        <p:spPr/>
        <p:txBody>
          <a:bodyPr/>
          <a:lstStyle/>
          <a:p>
            <a:fld id="{09A5611A-D875-4EE5-85C3-5550FA679193}" type="datetimeFigureOut">
              <a:rPr lang="es-CO" smtClean="0"/>
              <a:t>18/06/2025</a:t>
            </a:fld>
            <a:endParaRPr lang="es-CO"/>
          </a:p>
        </p:txBody>
      </p:sp>
      <p:sp>
        <p:nvSpPr>
          <p:cNvPr id="8" name="Marcador de pie de página 7">
            <a:extLst>
              <a:ext uri="{FF2B5EF4-FFF2-40B4-BE49-F238E27FC236}">
                <a16:creationId xmlns:a16="http://schemas.microsoft.com/office/drawing/2014/main" id="{9675FD8D-1EA3-8D0B-1F48-BAB6C97C2530}"/>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A14705A8-C999-093D-A067-14563285CA3C}"/>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10373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ABEBD0-1443-BA74-64D5-DB45EFB5A75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A6BA0CE0-9E41-2F1D-3B4F-ECD5739A907F}"/>
              </a:ext>
            </a:extLst>
          </p:cNvPr>
          <p:cNvSpPr>
            <a:spLocks noGrp="1"/>
          </p:cNvSpPr>
          <p:nvPr>
            <p:ph type="dt" sz="half" idx="10"/>
          </p:nvPr>
        </p:nvSpPr>
        <p:spPr/>
        <p:txBody>
          <a:bodyPr/>
          <a:lstStyle/>
          <a:p>
            <a:fld id="{09A5611A-D875-4EE5-85C3-5550FA679193}" type="datetimeFigureOut">
              <a:rPr lang="es-CO" smtClean="0"/>
              <a:t>18/06/2025</a:t>
            </a:fld>
            <a:endParaRPr lang="es-CO"/>
          </a:p>
        </p:txBody>
      </p:sp>
      <p:sp>
        <p:nvSpPr>
          <p:cNvPr id="4" name="Marcador de pie de página 3">
            <a:extLst>
              <a:ext uri="{FF2B5EF4-FFF2-40B4-BE49-F238E27FC236}">
                <a16:creationId xmlns:a16="http://schemas.microsoft.com/office/drawing/2014/main" id="{B95B9AFC-F74B-8676-BF58-13516CA8F06F}"/>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ACF942CA-5204-CF95-A376-BAB31DFF8B88}"/>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4099202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D67715B-2BE5-BAFF-9937-9AA11E02F59F}"/>
              </a:ext>
            </a:extLst>
          </p:cNvPr>
          <p:cNvSpPr>
            <a:spLocks noGrp="1"/>
          </p:cNvSpPr>
          <p:nvPr>
            <p:ph type="dt" sz="half" idx="10"/>
          </p:nvPr>
        </p:nvSpPr>
        <p:spPr/>
        <p:txBody>
          <a:bodyPr/>
          <a:lstStyle/>
          <a:p>
            <a:fld id="{09A5611A-D875-4EE5-85C3-5550FA679193}" type="datetimeFigureOut">
              <a:rPr lang="es-CO" smtClean="0"/>
              <a:t>18/06/2025</a:t>
            </a:fld>
            <a:endParaRPr lang="es-CO"/>
          </a:p>
        </p:txBody>
      </p:sp>
      <p:sp>
        <p:nvSpPr>
          <p:cNvPr id="3" name="Marcador de pie de página 2">
            <a:extLst>
              <a:ext uri="{FF2B5EF4-FFF2-40B4-BE49-F238E27FC236}">
                <a16:creationId xmlns:a16="http://schemas.microsoft.com/office/drawing/2014/main" id="{A44A8FC8-1AC0-674F-440E-A43810E586A2}"/>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9D29CA82-B4EC-BB58-5A4B-F3DB0B83E8AB}"/>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2450530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C11FE3-2640-55AF-03B2-A6D369E7B10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4FECCED-402D-A954-DC6A-23C5717B26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2E819A34-EE0E-9C42-11C3-5AAC72EF35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B117E04-4D1F-7B89-77A3-CBFBF1E9972D}"/>
              </a:ext>
            </a:extLst>
          </p:cNvPr>
          <p:cNvSpPr>
            <a:spLocks noGrp="1"/>
          </p:cNvSpPr>
          <p:nvPr>
            <p:ph type="dt" sz="half" idx="10"/>
          </p:nvPr>
        </p:nvSpPr>
        <p:spPr/>
        <p:txBody>
          <a:bodyPr/>
          <a:lstStyle/>
          <a:p>
            <a:fld id="{09A5611A-D875-4EE5-85C3-5550FA679193}" type="datetimeFigureOut">
              <a:rPr lang="es-CO" smtClean="0"/>
              <a:t>18/06/2025</a:t>
            </a:fld>
            <a:endParaRPr lang="es-CO"/>
          </a:p>
        </p:txBody>
      </p:sp>
      <p:sp>
        <p:nvSpPr>
          <p:cNvPr id="6" name="Marcador de pie de página 5">
            <a:extLst>
              <a:ext uri="{FF2B5EF4-FFF2-40B4-BE49-F238E27FC236}">
                <a16:creationId xmlns:a16="http://schemas.microsoft.com/office/drawing/2014/main" id="{FCA5FE69-72C5-3A77-EE55-36667AE8296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853C60B-DE65-732C-4FD8-B98665FE391E}"/>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3300449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FAA9C3-87F8-35E3-EDA1-D26EB839ABA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A0135D3B-D701-0999-7208-B63D650E2E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6AF9D215-AE48-F3C4-AA72-8B100543F2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C0FC91E-B196-6EDB-10AB-897A6F2789E4}"/>
              </a:ext>
            </a:extLst>
          </p:cNvPr>
          <p:cNvSpPr>
            <a:spLocks noGrp="1"/>
          </p:cNvSpPr>
          <p:nvPr>
            <p:ph type="dt" sz="half" idx="10"/>
          </p:nvPr>
        </p:nvSpPr>
        <p:spPr/>
        <p:txBody>
          <a:bodyPr/>
          <a:lstStyle/>
          <a:p>
            <a:fld id="{09A5611A-D875-4EE5-85C3-5550FA679193}" type="datetimeFigureOut">
              <a:rPr lang="es-CO" smtClean="0"/>
              <a:t>18/06/2025</a:t>
            </a:fld>
            <a:endParaRPr lang="es-CO"/>
          </a:p>
        </p:txBody>
      </p:sp>
      <p:sp>
        <p:nvSpPr>
          <p:cNvPr id="6" name="Marcador de pie de página 5">
            <a:extLst>
              <a:ext uri="{FF2B5EF4-FFF2-40B4-BE49-F238E27FC236}">
                <a16:creationId xmlns:a16="http://schemas.microsoft.com/office/drawing/2014/main" id="{D80E7655-A201-8C98-9FBD-AB40065A0FE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ABCA182-4C4B-E9A8-9112-9E1413FE5C77}"/>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4238904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3197B5C-2EDC-DF60-C9C0-5B37328128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0BF9122-464D-7B56-1B49-6AB827F5F6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7EA312D-375C-05B2-F55B-08EFBEC20F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5611A-D875-4EE5-85C3-5550FA679193}" type="datetimeFigureOut">
              <a:rPr lang="es-CO" smtClean="0"/>
              <a:t>18/06/2025</a:t>
            </a:fld>
            <a:endParaRPr lang="es-CO"/>
          </a:p>
        </p:txBody>
      </p:sp>
      <p:sp>
        <p:nvSpPr>
          <p:cNvPr id="5" name="Marcador de pie de página 4">
            <a:extLst>
              <a:ext uri="{FF2B5EF4-FFF2-40B4-BE49-F238E27FC236}">
                <a16:creationId xmlns:a16="http://schemas.microsoft.com/office/drawing/2014/main" id="{6632321D-0D34-DBA6-4B70-03F4F7165B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FE1A148D-81FA-35C1-B072-74814734E7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3D1312-45F7-4C11-ACCB-69F7885B15C7}" type="slidenum">
              <a:rPr lang="es-CO" smtClean="0"/>
              <a:t>‹Nº›</a:t>
            </a:fld>
            <a:endParaRPr lang="es-CO"/>
          </a:p>
        </p:txBody>
      </p:sp>
    </p:spTree>
    <p:extLst>
      <p:ext uri="{BB962C8B-B14F-4D97-AF65-F5344CB8AC3E}">
        <p14:creationId xmlns:p14="http://schemas.microsoft.com/office/powerpoint/2010/main" val="737582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jpg"/><Relationship Id="rId7" Type="http://schemas.openxmlformats.org/officeDocument/2006/relationships/diagramColors" Target="../diagrams/colors8.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8.xml"/><Relationship Id="rId11" Type="http://schemas.openxmlformats.org/officeDocument/2006/relationships/image" Target="../media/image19.jpg"/><Relationship Id="rId5" Type="http://schemas.openxmlformats.org/officeDocument/2006/relationships/diagramLayout" Target="../diagrams/layout8.xml"/><Relationship Id="rId10" Type="http://schemas.openxmlformats.org/officeDocument/2006/relationships/image" Target="../media/image18.svg"/><Relationship Id="rId4" Type="http://schemas.openxmlformats.org/officeDocument/2006/relationships/diagramData" Target="../diagrams/data8.xml"/><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jpg"/><Relationship Id="rId7" Type="http://schemas.openxmlformats.org/officeDocument/2006/relationships/diagramColors" Target="../diagrams/colors9.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9.xml"/><Relationship Id="rId11" Type="http://schemas.openxmlformats.org/officeDocument/2006/relationships/hyperlink" Target="https://www.redalyc.org/journal/1053/105367027007/?utm_source=chatgpt.com" TargetMode="External"/><Relationship Id="rId5" Type="http://schemas.openxmlformats.org/officeDocument/2006/relationships/diagramLayout" Target="../diagrams/layout9.xml"/><Relationship Id="rId10" Type="http://schemas.openxmlformats.org/officeDocument/2006/relationships/hyperlink" Target="https://revistas.uniajc.edu.co/index.php/sapientia/article/view/3?utm_source=chatgpt.com" TargetMode="External"/><Relationship Id="rId4" Type="http://schemas.openxmlformats.org/officeDocument/2006/relationships/diagramData" Target="../diagrams/data9.xml"/><Relationship Id="rId9" Type="http://schemas.openxmlformats.org/officeDocument/2006/relationships/hyperlink" Target="https://revistas.usb.edu.co/index.php/GuillermoOckham/article/view/4299?utm_source=chatgpt.com"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21.sv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23.svg"/></Relationships>
</file>

<file path=ppt/slides/_rels/slide14.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jpg"/><Relationship Id="rId7" Type="http://schemas.openxmlformats.org/officeDocument/2006/relationships/diagramColors" Target="../diagrams/colors1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25.sv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2.jpg"/><Relationship Id="rId7" Type="http://schemas.openxmlformats.org/officeDocument/2006/relationships/diagramColors" Target="../diagrams/colors1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10" Type="http://schemas.openxmlformats.org/officeDocument/2006/relationships/image" Target="../media/image30.svg"/><Relationship Id="rId4" Type="http://schemas.openxmlformats.org/officeDocument/2006/relationships/diagramData" Target="../diagrams/data18.xml"/><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2.jpg"/><Relationship Id="rId7" Type="http://schemas.openxmlformats.org/officeDocument/2006/relationships/diagramColors" Target="../diagrams/colors1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19.xml"/><Relationship Id="rId5" Type="http://schemas.openxmlformats.org/officeDocument/2006/relationships/diagramLayout" Target="../diagrams/layout19.xml"/><Relationship Id="rId10" Type="http://schemas.openxmlformats.org/officeDocument/2006/relationships/image" Target="../media/image32.svg"/><Relationship Id="rId4" Type="http://schemas.openxmlformats.org/officeDocument/2006/relationships/diagramData" Target="../diagrams/data19.xml"/><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2.jpg"/><Relationship Id="rId7" Type="http://schemas.openxmlformats.org/officeDocument/2006/relationships/diagramColors" Target="../diagrams/colors20.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20.xml"/><Relationship Id="rId5" Type="http://schemas.openxmlformats.org/officeDocument/2006/relationships/diagramLayout" Target="../diagrams/layout20.xml"/><Relationship Id="rId10" Type="http://schemas.openxmlformats.org/officeDocument/2006/relationships/image" Target="../media/image34.svg"/><Relationship Id="rId4" Type="http://schemas.openxmlformats.org/officeDocument/2006/relationships/diagramData" Target="../diagrams/data20.xml"/><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8.svg"/><Relationship Id="rId5" Type="http://schemas.openxmlformats.org/officeDocument/2006/relationships/diagramQuickStyle" Target="../diagrams/quickStyle3.xml"/><Relationship Id="rId10" Type="http://schemas.openxmlformats.org/officeDocument/2006/relationships/image" Target="../media/image7.png"/><Relationship Id="rId4" Type="http://schemas.openxmlformats.org/officeDocument/2006/relationships/diagramLayout" Target="../diagrams/layout3.xml"/><Relationship Id="rId9" Type="http://schemas.openxmlformats.org/officeDocument/2006/relationships/image" Target="../media/image6.sv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11.jpg"/><Relationship Id="rId4" Type="http://schemas.openxmlformats.org/officeDocument/2006/relationships/diagramLayout" Target="../diagrams/layout4.xml"/><Relationship Id="rId9"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jpg"/><Relationship Id="rId7" Type="http://schemas.openxmlformats.org/officeDocument/2006/relationships/diagramColors" Target="../diagrams/colors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13.svg"/><Relationship Id="rId4" Type="http://schemas.openxmlformats.org/officeDocument/2006/relationships/diagramData" Target="../diagrams/data5.xml"/><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jpg"/><Relationship Id="rId7" Type="http://schemas.openxmlformats.org/officeDocument/2006/relationships/diagramColors" Target="../diagrams/colors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14.jpg"/></Relationships>
</file>

<file path=ppt/slides/_rels/slide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jpg"/><Relationship Id="rId7" Type="http://schemas.openxmlformats.org/officeDocument/2006/relationships/diagramColors" Target="../diagrams/colors7.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10" Type="http://schemas.openxmlformats.org/officeDocument/2006/relationships/image" Target="../media/image16.svg"/><Relationship Id="rId4" Type="http://schemas.openxmlformats.org/officeDocument/2006/relationships/diagramData" Target="../diagrams/data7.xm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F6B642F-F661-7294-8AFB-4C336679CE52}"/>
              </a:ext>
            </a:extLst>
          </p:cNvPr>
          <p:cNvSpPr txBox="1"/>
          <p:nvPr/>
        </p:nvSpPr>
        <p:spPr>
          <a:xfrm>
            <a:off x="350771" y="1761597"/>
            <a:ext cx="10276796" cy="1615827"/>
          </a:xfrm>
          <a:prstGeom prst="rect">
            <a:avLst/>
          </a:prstGeom>
          <a:noFill/>
        </p:spPr>
        <p:txBody>
          <a:bodyPr wrap="square">
            <a:spAutoFit/>
          </a:bodyPr>
          <a:lstStyle/>
          <a:p>
            <a:pPr algn="ctr"/>
            <a:r>
              <a:rPr lang="es-MX" sz="3300" b="1" dirty="0">
                <a:solidFill>
                  <a:srgbClr val="90BB22"/>
                </a:solidFill>
                <a:latin typeface="Gill Sans Nova" panose="020B0602020104020203" pitchFamily="34" charset="0"/>
                <a:ea typeface="Ebrima" panose="02000000000000000000" pitchFamily="2" charset="0"/>
                <a:cs typeface="Ebrima" panose="02000000000000000000" pitchFamily="2" charset="0"/>
              </a:rPr>
              <a:t>Guía de buenas prácticas para la implementación del estándar ISO 29110 en las PYMES del sector software</a:t>
            </a:r>
            <a:endParaRPr lang="es-ES" sz="3300" dirty="0">
              <a:solidFill>
                <a:srgbClr val="90BB22"/>
              </a:solidFill>
              <a:latin typeface="Gill Sans Nova" panose="020B0602020104020203" pitchFamily="34" charset="0"/>
              <a:ea typeface="Ebrima" panose="02000000000000000000" pitchFamily="2" charset="0"/>
              <a:cs typeface="Ebrima" panose="02000000000000000000" pitchFamily="2" charset="0"/>
            </a:endParaRPr>
          </a:p>
        </p:txBody>
      </p:sp>
      <p:sp>
        <p:nvSpPr>
          <p:cNvPr id="4" name="CuadroTexto 2">
            <a:extLst>
              <a:ext uri="{FF2B5EF4-FFF2-40B4-BE49-F238E27FC236}">
                <a16:creationId xmlns:a16="http://schemas.microsoft.com/office/drawing/2014/main" id="{01131E84-6C3A-4E9D-1462-3ED3DF855CAE}"/>
              </a:ext>
            </a:extLst>
          </p:cNvPr>
          <p:cNvSpPr txBox="1"/>
          <p:nvPr/>
        </p:nvSpPr>
        <p:spPr>
          <a:xfrm>
            <a:off x="2821915" y="3259909"/>
            <a:ext cx="5229727" cy="646331"/>
          </a:xfrm>
          <a:prstGeom prst="rect">
            <a:avLst/>
          </a:prstGeom>
          <a:noFill/>
        </p:spPr>
        <p:txBody>
          <a:bodyPr wrap="square">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dirty="0">
                <a:solidFill>
                  <a:schemeClr val="tx1">
                    <a:lumMod val="50000"/>
                    <a:lumOff val="50000"/>
                  </a:schemeClr>
                </a:solidFill>
                <a:latin typeface="Gill Sans MT" panose="020B0502020104020203" pitchFamily="34" charset="0"/>
                <a:ea typeface="Ebrima" panose="02000000000000000000" pitchFamily="2" charset="0"/>
                <a:cs typeface="Ebrima" panose="02000000000000000000" pitchFamily="2" charset="0"/>
              </a:rPr>
              <a:t>Nombre Estudiante</a:t>
            </a:r>
          </a:p>
          <a:p>
            <a:pPr algn="ctr"/>
            <a:r>
              <a:rPr lang="es-ES" dirty="0">
                <a:solidFill>
                  <a:schemeClr val="tx1">
                    <a:lumMod val="50000"/>
                    <a:lumOff val="50000"/>
                  </a:schemeClr>
                </a:solidFill>
                <a:latin typeface="Gill Sans MT" panose="020B0502020104020203" pitchFamily="34" charset="0"/>
                <a:ea typeface="Ebrima" panose="02000000000000000000" pitchFamily="2" charset="0"/>
                <a:cs typeface="Ebrima" panose="02000000000000000000" pitchFamily="2" charset="0"/>
              </a:rPr>
              <a:t>Maestría en Gestión de Tecnologías de la Información</a:t>
            </a:r>
          </a:p>
        </p:txBody>
      </p:sp>
      <p:sp>
        <p:nvSpPr>
          <p:cNvPr id="5" name="CuadroTexto 4">
            <a:extLst>
              <a:ext uri="{FF2B5EF4-FFF2-40B4-BE49-F238E27FC236}">
                <a16:creationId xmlns:a16="http://schemas.microsoft.com/office/drawing/2014/main" id="{17ECDAA5-613D-410E-8DDD-BAE99A6D776C}"/>
              </a:ext>
            </a:extLst>
          </p:cNvPr>
          <p:cNvSpPr txBox="1"/>
          <p:nvPr/>
        </p:nvSpPr>
        <p:spPr>
          <a:xfrm>
            <a:off x="2821914" y="4081779"/>
            <a:ext cx="5229727" cy="923330"/>
          </a:xfrm>
          <a:prstGeom prst="rect">
            <a:avLst/>
          </a:prstGeom>
          <a:noFill/>
        </p:spPr>
        <p:txBody>
          <a:bodyPr wrap="square">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dirty="0">
                <a:solidFill>
                  <a:schemeClr val="tx1">
                    <a:lumMod val="50000"/>
                    <a:lumOff val="50000"/>
                  </a:schemeClr>
                </a:solidFill>
                <a:latin typeface="Gill Sans MT" panose="020B0502020104020203" pitchFamily="34" charset="0"/>
                <a:ea typeface="Ebrima" panose="02000000000000000000" pitchFamily="2" charset="0"/>
                <a:cs typeface="Ebrima" panose="02000000000000000000" pitchFamily="2" charset="0"/>
              </a:rPr>
              <a:t>Directores</a:t>
            </a:r>
          </a:p>
          <a:p>
            <a:pPr algn="ctr"/>
            <a:r>
              <a:rPr lang="es-ES" dirty="0">
                <a:solidFill>
                  <a:schemeClr val="tx1">
                    <a:lumMod val="50000"/>
                    <a:lumOff val="50000"/>
                  </a:schemeClr>
                </a:solidFill>
                <a:latin typeface="Gill Sans MT" panose="020B0502020104020203" pitchFamily="34" charset="0"/>
                <a:ea typeface="Ebrima" panose="02000000000000000000" pitchFamily="2" charset="0"/>
                <a:cs typeface="Ebrima" panose="02000000000000000000" pitchFamily="2" charset="0"/>
              </a:rPr>
              <a:t>Fredy Alonso Vidal</a:t>
            </a:r>
          </a:p>
          <a:p>
            <a:pPr algn="ctr"/>
            <a:r>
              <a:rPr lang="es-ES" dirty="0">
                <a:solidFill>
                  <a:schemeClr val="tx1">
                    <a:lumMod val="50000"/>
                    <a:lumOff val="50000"/>
                  </a:schemeClr>
                </a:solidFill>
                <a:latin typeface="Gill Sans MT" panose="020B0502020104020203" pitchFamily="34" charset="0"/>
                <a:ea typeface="Ebrima" panose="02000000000000000000" pitchFamily="2" charset="0"/>
                <a:cs typeface="Ebrima" panose="02000000000000000000" pitchFamily="2" charset="0"/>
              </a:rPr>
              <a:t>Aixa Eileen Villamizar</a:t>
            </a:r>
          </a:p>
        </p:txBody>
      </p:sp>
      <p:sp>
        <p:nvSpPr>
          <p:cNvPr id="6" name="CuadroTexto 5">
            <a:extLst>
              <a:ext uri="{FF2B5EF4-FFF2-40B4-BE49-F238E27FC236}">
                <a16:creationId xmlns:a16="http://schemas.microsoft.com/office/drawing/2014/main" id="{2905FB61-ACED-4483-8419-777D750E3EBD}"/>
              </a:ext>
            </a:extLst>
          </p:cNvPr>
          <p:cNvSpPr txBox="1"/>
          <p:nvPr/>
        </p:nvSpPr>
        <p:spPr>
          <a:xfrm>
            <a:off x="172015" y="5152656"/>
            <a:ext cx="5229727" cy="923330"/>
          </a:xfrm>
          <a:prstGeom prst="rect">
            <a:avLst/>
          </a:prstGeom>
          <a:noFill/>
        </p:spPr>
        <p:txBody>
          <a:bodyPr wrap="square">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ES" b="1" dirty="0">
                <a:solidFill>
                  <a:schemeClr val="tx1">
                    <a:lumMod val="50000"/>
                    <a:lumOff val="50000"/>
                  </a:schemeClr>
                </a:solidFill>
                <a:latin typeface="Gill Sans MT" panose="020B0502020104020203" pitchFamily="34" charset="0"/>
                <a:ea typeface="Ebrima" panose="02000000000000000000" pitchFamily="2" charset="0"/>
                <a:cs typeface="Ebrima" panose="02000000000000000000" pitchFamily="2" charset="0"/>
              </a:rPr>
              <a:t>Jurados</a:t>
            </a:r>
          </a:p>
          <a:p>
            <a:pPr algn="ctr"/>
            <a:r>
              <a:rPr lang="es-ES" dirty="0">
                <a:solidFill>
                  <a:schemeClr val="tx1">
                    <a:lumMod val="50000"/>
                    <a:lumOff val="50000"/>
                  </a:schemeClr>
                </a:solidFill>
                <a:latin typeface="Gill Sans MT" panose="020B0502020104020203" pitchFamily="34" charset="0"/>
                <a:ea typeface="Ebrima" panose="02000000000000000000" pitchFamily="2" charset="0"/>
                <a:cs typeface="Ebrima" panose="02000000000000000000" pitchFamily="2" charset="0"/>
              </a:rPr>
              <a:t>Jurado 1.</a:t>
            </a:r>
          </a:p>
          <a:p>
            <a:pPr algn="ctr"/>
            <a:r>
              <a:rPr lang="es-ES" dirty="0">
                <a:solidFill>
                  <a:schemeClr val="tx1">
                    <a:lumMod val="50000"/>
                    <a:lumOff val="50000"/>
                  </a:schemeClr>
                </a:solidFill>
                <a:latin typeface="Gill Sans MT" panose="020B0502020104020203" pitchFamily="34" charset="0"/>
                <a:ea typeface="Ebrima" panose="02000000000000000000" pitchFamily="2" charset="0"/>
                <a:cs typeface="Ebrima" panose="02000000000000000000" pitchFamily="2" charset="0"/>
              </a:rPr>
              <a:t>Jurado 2.</a:t>
            </a:r>
          </a:p>
        </p:txBody>
      </p:sp>
    </p:spTree>
    <p:extLst>
      <p:ext uri="{BB962C8B-B14F-4D97-AF65-F5344CB8AC3E}">
        <p14:creationId xmlns:p14="http://schemas.microsoft.com/office/powerpoint/2010/main" val="1983365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3119D8A5-5B21-362B-433F-1BB30FC02926}"/>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8FCA6045-042F-E193-34D6-4A1151FDB793}"/>
              </a:ext>
            </a:extLst>
          </p:cNvPr>
          <p:cNvSpPr txBox="1"/>
          <p:nvPr/>
        </p:nvSpPr>
        <p:spPr>
          <a:xfrm>
            <a:off x="441751" y="929758"/>
            <a:ext cx="7304211" cy="646331"/>
          </a:xfrm>
          <a:prstGeom prst="rect">
            <a:avLst/>
          </a:prstGeom>
          <a:noFill/>
        </p:spPr>
        <p:txBody>
          <a:bodyPr wrap="square">
            <a:spAutoFit/>
          </a:bodyPr>
          <a:lstStyle/>
          <a:p>
            <a:r>
              <a:rPr lang="es-ES" sz="3600" b="1"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rPr>
              <a:t>Marco Teórico y Conceptual</a:t>
            </a:r>
            <a:endParaRPr lang="es-ES" sz="3600"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endParaRPr>
          </a:p>
        </p:txBody>
      </p:sp>
      <p:graphicFrame>
        <p:nvGraphicFramePr>
          <p:cNvPr id="4" name="Diagram 7">
            <a:extLst>
              <a:ext uri="{FF2B5EF4-FFF2-40B4-BE49-F238E27FC236}">
                <a16:creationId xmlns:a16="http://schemas.microsoft.com/office/drawing/2014/main" id="{174C2F7D-ADA9-D528-25C2-7DA8801FB477}"/>
              </a:ext>
            </a:extLst>
          </p:cNvPr>
          <p:cNvGraphicFramePr/>
          <p:nvPr/>
        </p:nvGraphicFramePr>
        <p:xfrm>
          <a:off x="250922" y="259867"/>
          <a:ext cx="9462421" cy="5068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Gráfico 4">
            <a:extLst>
              <a:ext uri="{FF2B5EF4-FFF2-40B4-BE49-F238E27FC236}">
                <a16:creationId xmlns:a16="http://schemas.microsoft.com/office/drawing/2014/main" id="{0D04F3E9-9B55-518F-0806-AA27C62F842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54774" y="0"/>
            <a:ext cx="4559840" cy="6858000"/>
          </a:xfrm>
          <a:prstGeom prst="rect">
            <a:avLst/>
          </a:prstGeom>
        </p:spPr>
      </p:pic>
      <p:pic>
        <p:nvPicPr>
          <p:cNvPr id="8" name="Imagen 7" descr="Imagen que contiene hombre, teléfono&#10;&#10;El contenido generado por IA puede ser incorrecto.">
            <a:extLst>
              <a:ext uri="{FF2B5EF4-FFF2-40B4-BE49-F238E27FC236}">
                <a16:creationId xmlns:a16="http://schemas.microsoft.com/office/drawing/2014/main" id="{E2F4A8C7-B2A0-FC53-4ED5-62DB039677D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35184" y="2349500"/>
            <a:ext cx="3268519" cy="22363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0426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2EF62FC-69F1-AF69-4C91-8A0A53D7FB1C}"/>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22437B8C-BB6F-1A4B-0AE2-B3A403EA95FA}"/>
              </a:ext>
            </a:extLst>
          </p:cNvPr>
          <p:cNvSpPr txBox="1"/>
          <p:nvPr/>
        </p:nvSpPr>
        <p:spPr>
          <a:xfrm>
            <a:off x="441751" y="929758"/>
            <a:ext cx="7304211" cy="646331"/>
          </a:xfrm>
          <a:prstGeom prst="rect">
            <a:avLst/>
          </a:prstGeom>
          <a:noFill/>
        </p:spPr>
        <p:txBody>
          <a:bodyPr wrap="square">
            <a:spAutoFit/>
          </a:bodyPr>
          <a:lstStyle/>
          <a:p>
            <a:r>
              <a:rPr lang="es-ES" sz="3600" b="1"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rPr>
              <a:t>Marco Teórico Hallazgos</a:t>
            </a:r>
            <a:endParaRPr lang="es-ES" sz="3600"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endParaRPr>
          </a:p>
        </p:txBody>
      </p:sp>
      <p:graphicFrame>
        <p:nvGraphicFramePr>
          <p:cNvPr id="4" name="Diagram 7">
            <a:extLst>
              <a:ext uri="{FF2B5EF4-FFF2-40B4-BE49-F238E27FC236}">
                <a16:creationId xmlns:a16="http://schemas.microsoft.com/office/drawing/2014/main" id="{3B39AEBC-7F36-A729-C885-13A89C040F3A}"/>
              </a:ext>
            </a:extLst>
          </p:cNvPr>
          <p:cNvGraphicFramePr/>
          <p:nvPr/>
        </p:nvGraphicFramePr>
        <p:xfrm>
          <a:off x="250922" y="259867"/>
          <a:ext cx="9462421" cy="5068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 name="Tabla 2">
            <a:extLst>
              <a:ext uri="{FF2B5EF4-FFF2-40B4-BE49-F238E27FC236}">
                <a16:creationId xmlns:a16="http://schemas.microsoft.com/office/drawing/2014/main" id="{957286C4-0860-48DC-8D3C-EFA49D62B3A0}"/>
              </a:ext>
            </a:extLst>
          </p:cNvPr>
          <p:cNvGraphicFramePr>
            <a:graphicFrameLocks noGrp="1"/>
          </p:cNvGraphicFramePr>
          <p:nvPr>
            <p:extLst>
              <p:ext uri="{D42A27DB-BD31-4B8C-83A1-F6EECF244321}">
                <p14:modId xmlns:p14="http://schemas.microsoft.com/office/powerpoint/2010/main" val="2258416962"/>
              </p:ext>
            </p:extLst>
          </p:nvPr>
        </p:nvGraphicFramePr>
        <p:xfrm>
          <a:off x="838200" y="1656913"/>
          <a:ext cx="10515599" cy="4271329"/>
        </p:xfrm>
        <a:graphic>
          <a:graphicData uri="http://schemas.openxmlformats.org/drawingml/2006/table">
            <a:tbl>
              <a:tblPr firstRow="1" firstCol="1" bandRow="1">
                <a:tableStyleId>{10A1B5D5-9B99-4C35-A422-299274C87663}</a:tableStyleId>
              </a:tblPr>
              <a:tblGrid>
                <a:gridCol w="1655155">
                  <a:extLst>
                    <a:ext uri="{9D8B030D-6E8A-4147-A177-3AD203B41FA5}">
                      <a16:colId xmlns:a16="http://schemas.microsoft.com/office/drawing/2014/main" val="3548069644"/>
                    </a:ext>
                  </a:extLst>
                </a:gridCol>
                <a:gridCol w="1600474">
                  <a:extLst>
                    <a:ext uri="{9D8B030D-6E8A-4147-A177-3AD203B41FA5}">
                      <a16:colId xmlns:a16="http://schemas.microsoft.com/office/drawing/2014/main" val="2933348480"/>
                    </a:ext>
                  </a:extLst>
                </a:gridCol>
                <a:gridCol w="1779240">
                  <a:extLst>
                    <a:ext uri="{9D8B030D-6E8A-4147-A177-3AD203B41FA5}">
                      <a16:colId xmlns:a16="http://schemas.microsoft.com/office/drawing/2014/main" val="3995044699"/>
                    </a:ext>
                  </a:extLst>
                </a:gridCol>
                <a:gridCol w="2267163">
                  <a:extLst>
                    <a:ext uri="{9D8B030D-6E8A-4147-A177-3AD203B41FA5}">
                      <a16:colId xmlns:a16="http://schemas.microsoft.com/office/drawing/2014/main" val="2390665526"/>
                    </a:ext>
                  </a:extLst>
                </a:gridCol>
                <a:gridCol w="3213567">
                  <a:extLst>
                    <a:ext uri="{9D8B030D-6E8A-4147-A177-3AD203B41FA5}">
                      <a16:colId xmlns:a16="http://schemas.microsoft.com/office/drawing/2014/main" val="3714314097"/>
                    </a:ext>
                  </a:extLst>
                </a:gridCol>
              </a:tblGrid>
              <a:tr h="0">
                <a:tc>
                  <a:txBody>
                    <a:bodyPr/>
                    <a:lstStyle/>
                    <a:p>
                      <a:pPr>
                        <a:lnSpc>
                          <a:spcPct val="107000"/>
                        </a:lnSpc>
                        <a:spcAft>
                          <a:spcPts val="800"/>
                        </a:spcAft>
                        <a:buNone/>
                      </a:pPr>
                      <a:r>
                        <a:rPr lang="es-CO" sz="1400" b="1" kern="100">
                          <a:solidFill>
                            <a:srgbClr val="FFFFFF"/>
                          </a:solidFill>
                          <a:effectLst/>
                        </a:rPr>
                        <a:t>Autor y año</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b="1" kern="100">
                          <a:solidFill>
                            <a:srgbClr val="FFFFFF"/>
                          </a:solidFill>
                          <a:effectLst/>
                        </a:rPr>
                        <a:t>País</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b="1" kern="100">
                          <a:solidFill>
                            <a:srgbClr val="FFFFFF"/>
                          </a:solidFill>
                          <a:effectLst/>
                        </a:rPr>
                        <a:t>Empresa / VSE</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b="1" kern="100">
                          <a:solidFill>
                            <a:srgbClr val="FFFFFF"/>
                          </a:solidFill>
                          <a:effectLst/>
                        </a:rPr>
                        <a:t>Estado de implementación</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b="1" kern="100">
                          <a:solidFill>
                            <a:srgbClr val="FFFFFF"/>
                          </a:solidFill>
                          <a:effectLst/>
                        </a:rPr>
                        <a:t>Problemas encontrados</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26034051"/>
                  </a:ext>
                </a:extLst>
              </a:tr>
              <a:tr h="0">
                <a:tc>
                  <a:txBody>
                    <a:bodyPr/>
                    <a:lstStyle/>
                    <a:p>
                      <a:pPr>
                        <a:lnSpc>
                          <a:spcPct val="107000"/>
                        </a:lnSpc>
                        <a:spcAft>
                          <a:spcPts val="800"/>
                        </a:spcAft>
                        <a:buNone/>
                      </a:pPr>
                      <a:r>
                        <a:rPr lang="es-CO" sz="1400" b="1" kern="100">
                          <a:solidFill>
                            <a:srgbClr val="000000"/>
                          </a:solidFill>
                          <a:effectLst/>
                        </a:rPr>
                        <a:t>Ordoñez &amp; Cobos (2019)</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Colombia (Valle del Cauca)</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4 VSE TIC</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Implementación completada (Perfil Básico)</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Reprocesos debido a falta de buenas prácticas, dificultad de adaptación de ciclo de vida, carencia de documentación interna (</a:t>
                      </a:r>
                      <a:r>
                        <a:rPr lang="es-CO" sz="1400" u="sng" kern="100">
                          <a:solidFill>
                            <a:srgbClr val="467886"/>
                          </a:solidFill>
                          <a:effectLst/>
                          <a:hlinkClick r:id="rId9" tooltip="ISO 29110 en Colombia: de la teoría a la práctica | Revista Guillermo de Ockham"/>
                        </a:rPr>
                        <a:t>revistas.usb.edu.co</a:t>
                      </a:r>
                      <a:r>
                        <a:rPr lang="es-CO" sz="1400" kern="100">
                          <a:effectLst/>
                        </a:rPr>
                        <a:t>, </a:t>
                      </a:r>
                      <a:r>
                        <a:rPr lang="es-CO" sz="1400" u="sng" kern="100">
                          <a:solidFill>
                            <a:srgbClr val="467886"/>
                          </a:solidFill>
                          <a:effectLst/>
                          <a:hlinkClick r:id="rId10" tooltip="Adecuación de la Norma ISO/IEC 29110 e IEEE 829 para la gestión de proyectos de desarrollo con metodología Iconix | Revista Sapientía"/>
                        </a:rPr>
                        <a:t>revistas.uniajc.edu.co</a:t>
                      </a:r>
                      <a:r>
                        <a:rPr lang="es-CO" sz="1400" kern="100">
                          <a:effectLst/>
                        </a:rPr>
                        <a:t>, </a:t>
                      </a:r>
                      <a:r>
                        <a:rPr lang="es-CO" sz="1400" u="sng" kern="100">
                          <a:solidFill>
                            <a:srgbClr val="467886"/>
                          </a:solidFill>
                          <a:effectLst/>
                          <a:hlinkClick r:id="rId11" tooltip="ISO 29110 en Colombia: de la teoría a la práctica"/>
                        </a:rPr>
                        <a:t>redalyc.org</a:t>
                      </a:r>
                      <a:r>
                        <a:rPr lang="es-CO" sz="1400" kern="100">
                          <a:effectLst/>
                        </a:rPr>
                        <a:t>)</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31857938"/>
                  </a:ext>
                </a:extLst>
              </a:tr>
              <a:tr h="0">
                <a:tc>
                  <a:txBody>
                    <a:bodyPr/>
                    <a:lstStyle/>
                    <a:p>
                      <a:pPr>
                        <a:lnSpc>
                          <a:spcPct val="107000"/>
                        </a:lnSpc>
                        <a:spcAft>
                          <a:spcPts val="800"/>
                        </a:spcAft>
                        <a:buNone/>
                      </a:pPr>
                      <a:r>
                        <a:rPr lang="es-CO" sz="1400" b="1" kern="100">
                          <a:solidFill>
                            <a:srgbClr val="000000"/>
                          </a:solidFill>
                          <a:effectLst/>
                        </a:rPr>
                        <a:t>Marroquín Rosales (2019)</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Perú (Lima)</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Desconocida (varias IES)</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Desarrollo de herramienta de autoevaluación (SAPPO)</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Limitaciones en conocimiento técnico ISO, baja adopción de herramientas existentes </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10224896"/>
                  </a:ext>
                </a:extLst>
              </a:tr>
              <a:tr h="0">
                <a:tc>
                  <a:txBody>
                    <a:bodyPr/>
                    <a:lstStyle/>
                    <a:p>
                      <a:pPr>
                        <a:lnSpc>
                          <a:spcPct val="107000"/>
                        </a:lnSpc>
                        <a:spcAft>
                          <a:spcPts val="800"/>
                        </a:spcAft>
                        <a:buNone/>
                      </a:pPr>
                      <a:r>
                        <a:rPr lang="es-CO" sz="1400" b="1" kern="100">
                          <a:solidFill>
                            <a:srgbClr val="000000"/>
                          </a:solidFill>
                          <a:effectLst/>
                        </a:rPr>
                        <a:t>Muñoz et al. (2019)</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México (Zacatecas)</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4 VSE</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Implementación en curso bajo Scrum</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Resistencia inicial al cambio, coordinación con prácticas ágiles </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165179"/>
                  </a:ext>
                </a:extLst>
              </a:tr>
              <a:tr h="0">
                <a:tc>
                  <a:txBody>
                    <a:bodyPr/>
                    <a:lstStyle/>
                    <a:p>
                      <a:pPr>
                        <a:lnSpc>
                          <a:spcPct val="107000"/>
                        </a:lnSpc>
                        <a:spcAft>
                          <a:spcPts val="800"/>
                        </a:spcAft>
                        <a:buNone/>
                      </a:pPr>
                      <a:r>
                        <a:rPr lang="es-CO" sz="1400" b="1" kern="100" dirty="0">
                          <a:solidFill>
                            <a:srgbClr val="000000"/>
                          </a:solidFill>
                          <a:effectLst/>
                        </a:rPr>
                        <a:t>Muñoz, Mejía &amp; Peña (2021)</a:t>
                      </a:r>
                      <a:endParaRPr lang="es-CO"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México</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Varias VSE</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Estudio de ritmo/beneﬁcios tras adopción</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Implementación lenta en gestión/documentación; capacitación insuficiente </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2153813"/>
                  </a:ext>
                </a:extLst>
              </a:tr>
              <a:tr h="0">
                <a:tc>
                  <a:txBody>
                    <a:bodyPr/>
                    <a:lstStyle/>
                    <a:p>
                      <a:pPr>
                        <a:lnSpc>
                          <a:spcPct val="107000"/>
                        </a:lnSpc>
                        <a:spcAft>
                          <a:spcPts val="800"/>
                        </a:spcAft>
                        <a:buNone/>
                      </a:pPr>
                      <a:r>
                        <a:rPr lang="es-CO" sz="1400" b="1" kern="100">
                          <a:solidFill>
                            <a:srgbClr val="000000"/>
                          </a:solidFill>
                          <a:effectLst/>
                        </a:rPr>
                        <a:t>Marín Ospina (2020)</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Colombia (Cali)</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San Ambiente (empresa local)</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Adecuación parcial en fase piloto</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Integración con IEEE 829/Iconix costosa, rigidez documental </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74141721"/>
                  </a:ext>
                </a:extLst>
              </a:tr>
              <a:tr h="0">
                <a:tc>
                  <a:txBody>
                    <a:bodyPr/>
                    <a:lstStyle/>
                    <a:p>
                      <a:pPr>
                        <a:lnSpc>
                          <a:spcPct val="107000"/>
                        </a:lnSpc>
                        <a:spcAft>
                          <a:spcPts val="800"/>
                        </a:spcAft>
                        <a:buNone/>
                      </a:pPr>
                      <a:r>
                        <a:rPr lang="es-CO" sz="1400" b="1" kern="100">
                          <a:solidFill>
                            <a:srgbClr val="000000"/>
                          </a:solidFill>
                          <a:effectLst/>
                        </a:rPr>
                        <a:t>Zúñiga Ullaguari (2021)</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Ecuador (Quito)</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Solintece (pyme)</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Implementación completa</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Carencia de métricas, procesos poco formales previos </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8943241"/>
                  </a:ext>
                </a:extLst>
              </a:tr>
              <a:tr h="0">
                <a:tc>
                  <a:txBody>
                    <a:bodyPr/>
                    <a:lstStyle/>
                    <a:p>
                      <a:pPr>
                        <a:lnSpc>
                          <a:spcPct val="107000"/>
                        </a:lnSpc>
                        <a:spcAft>
                          <a:spcPts val="800"/>
                        </a:spcAft>
                        <a:buNone/>
                      </a:pPr>
                      <a:r>
                        <a:rPr lang="es-CO" sz="1400" b="1" kern="100">
                          <a:solidFill>
                            <a:srgbClr val="000000"/>
                          </a:solidFill>
                          <a:effectLst/>
                        </a:rPr>
                        <a:t>Pastrana, Ordoñez &amp; Cobos (junio 2024)</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Colombia</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7 VSE</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Integración ISO 29110 + Scrum, XP y DevOps</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dirty="0">
                          <a:effectLst/>
                        </a:rPr>
                        <a:t>Desalineación organizacional, curva de aprendizaje de DevOps </a:t>
                      </a:r>
                      <a:endParaRPr lang="es-CO"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07239117"/>
                  </a:ext>
                </a:extLst>
              </a:tr>
            </a:tbl>
          </a:graphicData>
        </a:graphic>
      </p:graphicFrame>
    </p:spTree>
    <p:extLst>
      <p:ext uri="{BB962C8B-B14F-4D97-AF65-F5344CB8AC3E}">
        <p14:creationId xmlns:p14="http://schemas.microsoft.com/office/powerpoint/2010/main" val="3097561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BCA82E5-47EF-D894-503C-2E1768CFFF2B}"/>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580C083F-3654-2F91-DAA8-101A8C24224B}"/>
              </a:ext>
            </a:extLst>
          </p:cNvPr>
          <p:cNvSpPr txBox="1"/>
          <p:nvPr/>
        </p:nvSpPr>
        <p:spPr>
          <a:xfrm>
            <a:off x="441751" y="929758"/>
            <a:ext cx="7304211" cy="646331"/>
          </a:xfrm>
          <a:prstGeom prst="rect">
            <a:avLst/>
          </a:prstGeom>
          <a:noFill/>
        </p:spPr>
        <p:txBody>
          <a:bodyPr wrap="square">
            <a:spAutoFit/>
          </a:bodyPr>
          <a:lstStyle/>
          <a:p>
            <a:r>
              <a:rPr lang="es-ES" sz="3600" b="1"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rPr>
              <a:t>Objetivos </a:t>
            </a:r>
            <a:endParaRPr lang="es-ES" sz="3600"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endParaRPr>
          </a:p>
        </p:txBody>
      </p:sp>
      <p:graphicFrame>
        <p:nvGraphicFramePr>
          <p:cNvPr id="4" name="Diagram 7">
            <a:extLst>
              <a:ext uri="{FF2B5EF4-FFF2-40B4-BE49-F238E27FC236}">
                <a16:creationId xmlns:a16="http://schemas.microsoft.com/office/drawing/2014/main" id="{DB408A9B-BB8E-96E9-DD85-1594C946C91D}"/>
              </a:ext>
            </a:extLst>
          </p:cNvPr>
          <p:cNvGraphicFramePr/>
          <p:nvPr>
            <p:extLst>
              <p:ext uri="{D42A27DB-BD31-4B8C-83A1-F6EECF244321}">
                <p14:modId xmlns:p14="http://schemas.microsoft.com/office/powerpoint/2010/main" val="2720248991"/>
              </p:ext>
            </p:extLst>
          </p:nvPr>
        </p:nvGraphicFramePr>
        <p:xfrm>
          <a:off x="250922" y="259867"/>
          <a:ext cx="9462421" cy="506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Gráfico 6">
            <a:extLst>
              <a:ext uri="{FF2B5EF4-FFF2-40B4-BE49-F238E27FC236}">
                <a16:creationId xmlns:a16="http://schemas.microsoft.com/office/drawing/2014/main" id="{2192926B-2731-8334-F2FC-E1DA90BB689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59527" y="-361950"/>
            <a:ext cx="13092546" cy="7581900"/>
          </a:xfrm>
          <a:prstGeom prst="rect">
            <a:avLst/>
          </a:prstGeom>
        </p:spPr>
      </p:pic>
    </p:spTree>
    <p:extLst>
      <p:ext uri="{BB962C8B-B14F-4D97-AF65-F5344CB8AC3E}">
        <p14:creationId xmlns:p14="http://schemas.microsoft.com/office/powerpoint/2010/main" val="3626689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72F0CED3-96F7-1FAF-BCEF-05EE688B8637}"/>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211FF9B7-60D1-8094-3836-1EFDF32BBF97}"/>
              </a:ext>
            </a:extLst>
          </p:cNvPr>
          <p:cNvSpPr txBox="1"/>
          <p:nvPr/>
        </p:nvSpPr>
        <p:spPr>
          <a:xfrm>
            <a:off x="441751" y="929758"/>
            <a:ext cx="7304211" cy="646331"/>
          </a:xfrm>
          <a:prstGeom prst="rect">
            <a:avLst/>
          </a:prstGeom>
          <a:noFill/>
        </p:spPr>
        <p:txBody>
          <a:bodyPr wrap="square">
            <a:spAutoFit/>
          </a:bodyPr>
          <a:lstStyle/>
          <a:p>
            <a:r>
              <a:rPr lang="es-ES" sz="3600" b="1"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rPr>
              <a:t>Metodología  </a:t>
            </a:r>
            <a:endParaRPr lang="es-ES" sz="3600"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endParaRPr>
          </a:p>
        </p:txBody>
      </p:sp>
      <p:graphicFrame>
        <p:nvGraphicFramePr>
          <p:cNvPr id="4" name="Diagram 7">
            <a:extLst>
              <a:ext uri="{FF2B5EF4-FFF2-40B4-BE49-F238E27FC236}">
                <a16:creationId xmlns:a16="http://schemas.microsoft.com/office/drawing/2014/main" id="{0776AB9E-E0D3-CA00-C00A-B407DAEBD2E8}"/>
              </a:ext>
            </a:extLst>
          </p:cNvPr>
          <p:cNvGraphicFramePr/>
          <p:nvPr/>
        </p:nvGraphicFramePr>
        <p:xfrm>
          <a:off x="250922" y="259867"/>
          <a:ext cx="9462421" cy="506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a:extLst>
              <a:ext uri="{FF2B5EF4-FFF2-40B4-BE49-F238E27FC236}">
                <a16:creationId xmlns:a16="http://schemas.microsoft.com/office/drawing/2014/main" id="{1D29F65A-B4C5-7647-DE4D-D289561110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0251" y="0"/>
            <a:ext cx="7940386" cy="7081966"/>
          </a:xfrm>
          <a:prstGeom prst="rect">
            <a:avLst/>
          </a:prstGeom>
        </p:spPr>
      </p:pic>
    </p:spTree>
    <p:extLst>
      <p:ext uri="{BB962C8B-B14F-4D97-AF65-F5344CB8AC3E}">
        <p14:creationId xmlns:p14="http://schemas.microsoft.com/office/powerpoint/2010/main" val="2379058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4688919-C5EE-E4E6-972D-2EFBB72C316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EB48911-FC9D-D385-1AB3-784F6DC0CA83}"/>
              </a:ext>
            </a:extLst>
          </p:cNvPr>
          <p:cNvSpPr txBox="1"/>
          <p:nvPr/>
        </p:nvSpPr>
        <p:spPr>
          <a:xfrm>
            <a:off x="441751" y="929758"/>
            <a:ext cx="7304211" cy="646331"/>
          </a:xfrm>
          <a:prstGeom prst="rect">
            <a:avLst/>
          </a:prstGeom>
          <a:noFill/>
        </p:spPr>
        <p:txBody>
          <a:bodyPr wrap="square">
            <a:spAutoFit/>
          </a:bodyPr>
          <a:lstStyle/>
          <a:p>
            <a:r>
              <a:rPr lang="es-ES" sz="3600" b="1"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rPr>
              <a:t>Metodología  </a:t>
            </a:r>
            <a:endParaRPr lang="es-ES" sz="3600"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endParaRPr>
          </a:p>
        </p:txBody>
      </p:sp>
      <p:graphicFrame>
        <p:nvGraphicFramePr>
          <p:cNvPr id="4" name="Diagram 7">
            <a:extLst>
              <a:ext uri="{FF2B5EF4-FFF2-40B4-BE49-F238E27FC236}">
                <a16:creationId xmlns:a16="http://schemas.microsoft.com/office/drawing/2014/main" id="{33BCEF94-DB79-7C79-5738-C453F8569046}"/>
              </a:ext>
            </a:extLst>
          </p:cNvPr>
          <p:cNvGraphicFramePr/>
          <p:nvPr/>
        </p:nvGraphicFramePr>
        <p:xfrm>
          <a:off x="250922" y="259867"/>
          <a:ext cx="9462421" cy="5068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Tabla 6">
            <a:extLst>
              <a:ext uri="{FF2B5EF4-FFF2-40B4-BE49-F238E27FC236}">
                <a16:creationId xmlns:a16="http://schemas.microsoft.com/office/drawing/2014/main" id="{202E338B-2C0C-31C7-0163-9FEDA9C28D19}"/>
              </a:ext>
            </a:extLst>
          </p:cNvPr>
          <p:cNvGraphicFramePr>
            <a:graphicFrameLocks noGrp="1"/>
          </p:cNvGraphicFramePr>
          <p:nvPr>
            <p:extLst>
              <p:ext uri="{D42A27DB-BD31-4B8C-83A1-F6EECF244321}">
                <p14:modId xmlns:p14="http://schemas.microsoft.com/office/powerpoint/2010/main" val="607149169"/>
              </p:ext>
            </p:extLst>
          </p:nvPr>
        </p:nvGraphicFramePr>
        <p:xfrm>
          <a:off x="581890" y="1461924"/>
          <a:ext cx="11430000" cy="4694566"/>
        </p:xfrm>
        <a:graphic>
          <a:graphicData uri="http://schemas.openxmlformats.org/drawingml/2006/table">
            <a:tbl>
              <a:tblPr firstRow="1" firstCol="1" bandRow="1">
                <a:tableStyleId>{10A1B5D5-9B99-4C35-A422-299274C87663}</a:tableStyleId>
              </a:tblPr>
              <a:tblGrid>
                <a:gridCol w="2646219">
                  <a:extLst>
                    <a:ext uri="{9D8B030D-6E8A-4147-A177-3AD203B41FA5}">
                      <a16:colId xmlns:a16="http://schemas.microsoft.com/office/drawing/2014/main" val="447004454"/>
                    </a:ext>
                  </a:extLst>
                </a:gridCol>
                <a:gridCol w="8783781">
                  <a:extLst>
                    <a:ext uri="{9D8B030D-6E8A-4147-A177-3AD203B41FA5}">
                      <a16:colId xmlns:a16="http://schemas.microsoft.com/office/drawing/2014/main" val="2124232580"/>
                    </a:ext>
                  </a:extLst>
                </a:gridCol>
              </a:tblGrid>
              <a:tr h="218167">
                <a:tc>
                  <a:txBody>
                    <a:bodyPr/>
                    <a:lstStyle/>
                    <a:p>
                      <a:pPr>
                        <a:lnSpc>
                          <a:spcPct val="107000"/>
                        </a:lnSpc>
                        <a:spcAft>
                          <a:spcPts val="800"/>
                        </a:spcAft>
                        <a:buNone/>
                      </a:pPr>
                      <a:r>
                        <a:rPr lang="es-CO" sz="1400" b="1" kern="100" dirty="0">
                          <a:solidFill>
                            <a:srgbClr val="FFFFFF"/>
                          </a:solidFill>
                          <a:effectLst/>
                        </a:rPr>
                        <a:t>Aspecto</a:t>
                      </a:r>
                      <a:endParaRPr lang="es-CO"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b="1" kern="100">
                          <a:solidFill>
                            <a:srgbClr val="FFFFFF"/>
                          </a:solidFill>
                          <a:effectLst/>
                        </a:rPr>
                        <a:t>Descripción</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3865741"/>
                  </a:ext>
                </a:extLst>
              </a:tr>
              <a:tr h="444029">
                <a:tc>
                  <a:txBody>
                    <a:bodyPr/>
                    <a:lstStyle/>
                    <a:p>
                      <a:pPr>
                        <a:lnSpc>
                          <a:spcPct val="107000"/>
                        </a:lnSpc>
                        <a:spcAft>
                          <a:spcPts val="800"/>
                        </a:spcAft>
                        <a:buNone/>
                      </a:pPr>
                      <a:r>
                        <a:rPr lang="es-CO" sz="1400" b="1" kern="100" dirty="0">
                          <a:solidFill>
                            <a:srgbClr val="000000"/>
                          </a:solidFill>
                          <a:effectLst/>
                        </a:rPr>
                        <a:t>Tipo de investigación</a:t>
                      </a:r>
                      <a:endParaRPr lang="es-CO"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dirty="0">
                          <a:effectLst/>
                        </a:rPr>
                        <a:t>Aplicada, orientada al diseño de una guía práctica para mejorar procesos de calidad en </a:t>
                      </a:r>
                      <a:r>
                        <a:rPr lang="es-CO" sz="1400" kern="100" dirty="0" err="1">
                          <a:effectLst/>
                        </a:rPr>
                        <a:t>PYMEs</a:t>
                      </a:r>
                      <a:r>
                        <a:rPr lang="es-CO" sz="1400" kern="100" dirty="0">
                          <a:effectLst/>
                        </a:rPr>
                        <a:t> software mediante la implementación del estándar ISO/IEC 29110.</a:t>
                      </a:r>
                      <a:endParaRPr lang="es-CO"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98221016"/>
                  </a:ext>
                </a:extLst>
              </a:tr>
              <a:tr h="444029">
                <a:tc>
                  <a:txBody>
                    <a:bodyPr/>
                    <a:lstStyle/>
                    <a:p>
                      <a:pPr>
                        <a:lnSpc>
                          <a:spcPct val="107000"/>
                        </a:lnSpc>
                        <a:spcAft>
                          <a:spcPts val="800"/>
                        </a:spcAft>
                        <a:buNone/>
                      </a:pPr>
                      <a:r>
                        <a:rPr lang="es-CO" sz="1400" b="1" kern="100" dirty="0">
                          <a:solidFill>
                            <a:srgbClr val="000000"/>
                          </a:solidFill>
                          <a:effectLst/>
                        </a:rPr>
                        <a:t>Enfoque metodológico</a:t>
                      </a:r>
                      <a:endParaRPr lang="es-CO"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a:effectLst/>
                        </a:rPr>
                        <a:t>Mixto, con predominio cualitativo. Incluye análisis interpretativo de casos y datos cuantitativos explicativos para identificar patrones.</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2240291"/>
                  </a:ext>
                </a:extLst>
              </a:tr>
              <a:tr h="444029">
                <a:tc>
                  <a:txBody>
                    <a:bodyPr/>
                    <a:lstStyle/>
                    <a:p>
                      <a:pPr>
                        <a:lnSpc>
                          <a:spcPct val="107000"/>
                        </a:lnSpc>
                        <a:spcAft>
                          <a:spcPts val="800"/>
                        </a:spcAft>
                        <a:buNone/>
                      </a:pPr>
                      <a:r>
                        <a:rPr lang="es-CO" sz="1400" b="1" kern="100">
                          <a:solidFill>
                            <a:srgbClr val="000000"/>
                          </a:solidFill>
                          <a:effectLst/>
                        </a:rPr>
                        <a:t>Diseño metodológico</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dirty="0">
                          <a:effectLst/>
                        </a:rPr>
                        <a:t>Estructurado en 4 fases secuenciales: </a:t>
                      </a:r>
                      <a:r>
                        <a:rPr lang="es-CO" sz="1400" b="1" kern="100" dirty="0">
                          <a:effectLst/>
                        </a:rPr>
                        <a:t>F1:</a:t>
                      </a:r>
                      <a:r>
                        <a:rPr lang="es-CO" sz="1400" kern="100" dirty="0">
                          <a:effectLst/>
                        </a:rPr>
                        <a:t> Revisión sistemática de literatura. </a:t>
                      </a:r>
                      <a:r>
                        <a:rPr lang="es-CO" sz="1400" b="1" kern="100" dirty="0">
                          <a:effectLst/>
                        </a:rPr>
                        <a:t>F2:</a:t>
                      </a:r>
                      <a:r>
                        <a:rPr lang="es-CO" sz="1400" kern="100" dirty="0">
                          <a:effectLst/>
                        </a:rPr>
                        <a:t> Diagnóstico en empresas reales. </a:t>
                      </a:r>
                      <a:r>
                        <a:rPr lang="es-CO" sz="1400" b="1" kern="100" dirty="0">
                          <a:effectLst/>
                        </a:rPr>
                        <a:t>F3:</a:t>
                      </a:r>
                      <a:r>
                        <a:rPr lang="es-CO" sz="1400" kern="100" dirty="0">
                          <a:effectLst/>
                        </a:rPr>
                        <a:t> Diseño de la guía. </a:t>
                      </a:r>
                      <a:r>
                        <a:rPr lang="es-CO" sz="1400" b="1" kern="100" dirty="0">
                          <a:effectLst/>
                        </a:rPr>
                        <a:t>F4:</a:t>
                      </a:r>
                      <a:r>
                        <a:rPr lang="es-CO" sz="1400" kern="100" dirty="0">
                          <a:effectLst/>
                        </a:rPr>
                        <a:t> Validación con expertos.</a:t>
                      </a:r>
                      <a:endParaRPr lang="es-CO"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75434533"/>
                  </a:ext>
                </a:extLst>
              </a:tr>
              <a:tr h="444029">
                <a:tc>
                  <a:txBody>
                    <a:bodyPr/>
                    <a:lstStyle/>
                    <a:p>
                      <a:pPr>
                        <a:lnSpc>
                          <a:spcPct val="107000"/>
                        </a:lnSpc>
                        <a:spcAft>
                          <a:spcPts val="800"/>
                        </a:spcAft>
                        <a:buNone/>
                      </a:pPr>
                      <a:r>
                        <a:rPr lang="es-CO" sz="1400" b="1" kern="100">
                          <a:solidFill>
                            <a:srgbClr val="000000"/>
                          </a:solidFill>
                          <a:effectLst/>
                        </a:rPr>
                        <a:t>Fase 1 – Caracterización</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dirty="0">
                          <a:effectLst/>
                        </a:rPr>
                        <a:t>Revisión bibliográfica sobre experiencias de implementación en diferentes países. </a:t>
                      </a:r>
                      <a:r>
                        <a:rPr lang="es-CO" sz="1400" b="1" kern="100" dirty="0">
                          <a:effectLst/>
                        </a:rPr>
                        <a:t>Resultado:</a:t>
                      </a:r>
                      <a:r>
                        <a:rPr lang="es-CO" sz="1400" kern="100" dirty="0">
                          <a:effectLst/>
                        </a:rPr>
                        <a:t> Matriz de análisis y diseño del instrumento diagnóstico.</a:t>
                      </a:r>
                      <a:endParaRPr lang="es-CO"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18642106"/>
                  </a:ext>
                </a:extLst>
              </a:tr>
              <a:tr h="444029">
                <a:tc>
                  <a:txBody>
                    <a:bodyPr/>
                    <a:lstStyle/>
                    <a:p>
                      <a:pPr>
                        <a:lnSpc>
                          <a:spcPct val="107000"/>
                        </a:lnSpc>
                        <a:spcAft>
                          <a:spcPts val="800"/>
                        </a:spcAft>
                        <a:buNone/>
                      </a:pPr>
                      <a:r>
                        <a:rPr lang="es-CO" sz="1400" b="1" kern="100">
                          <a:solidFill>
                            <a:srgbClr val="000000"/>
                          </a:solidFill>
                          <a:effectLst/>
                        </a:rPr>
                        <a:t>Fase 2 – Evaluación de prácticas</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dirty="0">
                          <a:effectLst/>
                        </a:rPr>
                        <a:t>Aplicación del instrumento en </a:t>
                      </a:r>
                      <a:r>
                        <a:rPr lang="es-CO" sz="1400" kern="100" dirty="0" err="1">
                          <a:effectLst/>
                        </a:rPr>
                        <a:t>PYMEs</a:t>
                      </a:r>
                      <a:r>
                        <a:rPr lang="es-CO" sz="1400" kern="100" dirty="0">
                          <a:effectLst/>
                        </a:rPr>
                        <a:t> para diagnosticar brechas frente al perfil básico del estándar. </a:t>
                      </a:r>
                      <a:r>
                        <a:rPr lang="es-CO" sz="1400" b="1" kern="100" dirty="0">
                          <a:effectLst/>
                        </a:rPr>
                        <a:t>Resultado:</a:t>
                      </a:r>
                      <a:r>
                        <a:rPr lang="es-CO" sz="1400" kern="100" dirty="0">
                          <a:effectLst/>
                        </a:rPr>
                        <a:t> Informe diagnóstico por empresa + cuadro comparativo.</a:t>
                      </a:r>
                      <a:endParaRPr lang="es-CO"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2051109"/>
                  </a:ext>
                </a:extLst>
              </a:tr>
              <a:tr h="444029">
                <a:tc>
                  <a:txBody>
                    <a:bodyPr/>
                    <a:lstStyle/>
                    <a:p>
                      <a:pPr>
                        <a:lnSpc>
                          <a:spcPct val="107000"/>
                        </a:lnSpc>
                        <a:spcAft>
                          <a:spcPts val="800"/>
                        </a:spcAft>
                        <a:buNone/>
                      </a:pPr>
                      <a:r>
                        <a:rPr lang="es-CO" sz="1400" b="1" kern="100">
                          <a:solidFill>
                            <a:srgbClr val="000000"/>
                          </a:solidFill>
                          <a:effectLst/>
                        </a:rPr>
                        <a:t>Fase 3 – Diseño de la guía</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dirty="0">
                          <a:effectLst/>
                        </a:rPr>
                        <a:t>Construcción de la guía con recomendaciones aplicables y ejemplos alineados al estándar.</a:t>
                      </a:r>
                      <a:endParaRPr lang="es-CO"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28242564"/>
                  </a:ext>
                </a:extLst>
              </a:tr>
              <a:tr h="444029">
                <a:tc>
                  <a:txBody>
                    <a:bodyPr/>
                    <a:lstStyle/>
                    <a:p>
                      <a:pPr>
                        <a:lnSpc>
                          <a:spcPct val="107000"/>
                        </a:lnSpc>
                        <a:spcAft>
                          <a:spcPts val="800"/>
                        </a:spcAft>
                        <a:buNone/>
                      </a:pPr>
                      <a:r>
                        <a:rPr lang="es-CO" sz="1400" b="1" kern="100">
                          <a:solidFill>
                            <a:srgbClr val="000000"/>
                          </a:solidFill>
                          <a:effectLst/>
                        </a:rPr>
                        <a:t>Fase 4 – Validación</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dirty="0">
                          <a:effectLst/>
                        </a:rPr>
                        <a:t>Evaluación estructurada con expertos, análisis de mejoras pre y post implementación, ajustes y redacción de un artículo académico.</a:t>
                      </a:r>
                      <a:endParaRPr lang="es-CO"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9624189"/>
                  </a:ext>
                </a:extLst>
              </a:tr>
              <a:tr h="444029">
                <a:tc>
                  <a:txBody>
                    <a:bodyPr/>
                    <a:lstStyle/>
                    <a:p>
                      <a:pPr>
                        <a:lnSpc>
                          <a:spcPct val="107000"/>
                        </a:lnSpc>
                        <a:spcAft>
                          <a:spcPts val="800"/>
                        </a:spcAft>
                        <a:buNone/>
                      </a:pPr>
                      <a:r>
                        <a:rPr lang="es-CO" sz="1400" b="1" kern="100">
                          <a:solidFill>
                            <a:srgbClr val="000000"/>
                          </a:solidFill>
                          <a:effectLst/>
                        </a:rPr>
                        <a:t>Técnicas e instrumentos</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dirty="0">
                          <a:effectLst/>
                        </a:rPr>
                        <a:t>- Revisión documental - Entrevistas o encuestas estructuradas - Matrices de análisis - Validación con criterios de expertos</a:t>
                      </a:r>
                      <a:endParaRPr lang="es-CO"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03160608"/>
                  </a:ext>
                </a:extLst>
              </a:tr>
              <a:tr h="444029">
                <a:tc>
                  <a:txBody>
                    <a:bodyPr/>
                    <a:lstStyle/>
                    <a:p>
                      <a:pPr>
                        <a:lnSpc>
                          <a:spcPct val="107000"/>
                        </a:lnSpc>
                        <a:spcAft>
                          <a:spcPts val="800"/>
                        </a:spcAft>
                        <a:buNone/>
                      </a:pPr>
                      <a:r>
                        <a:rPr lang="es-CO" sz="1400" b="1" kern="100">
                          <a:solidFill>
                            <a:srgbClr val="000000"/>
                          </a:solidFill>
                          <a:effectLst/>
                        </a:rPr>
                        <a:t>Criterios de validación</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dirty="0">
                          <a:effectLst/>
                        </a:rPr>
                        <a:t>Claridad, aplicabilidad, alineación con ISO/IEC 29110, facilidad de adopción por </a:t>
                      </a:r>
                      <a:r>
                        <a:rPr lang="es-CO" sz="1400" kern="100" dirty="0" err="1">
                          <a:effectLst/>
                        </a:rPr>
                        <a:t>PYMEs</a:t>
                      </a:r>
                      <a:r>
                        <a:rPr lang="es-CO" sz="1400" kern="100" dirty="0">
                          <a:effectLst/>
                        </a:rPr>
                        <a:t>.</a:t>
                      </a:r>
                      <a:endParaRPr lang="es-CO"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2008743"/>
                  </a:ext>
                </a:extLst>
              </a:tr>
              <a:tr h="444029">
                <a:tc>
                  <a:txBody>
                    <a:bodyPr/>
                    <a:lstStyle/>
                    <a:p>
                      <a:pPr>
                        <a:lnSpc>
                          <a:spcPct val="107000"/>
                        </a:lnSpc>
                        <a:spcAft>
                          <a:spcPts val="800"/>
                        </a:spcAft>
                        <a:buNone/>
                      </a:pPr>
                      <a:r>
                        <a:rPr lang="es-CO" sz="1400" b="1" kern="100">
                          <a:solidFill>
                            <a:srgbClr val="000000"/>
                          </a:solidFill>
                          <a:effectLst/>
                        </a:rPr>
                        <a:t>Consideraciones éticas</a:t>
                      </a:r>
                      <a:endParaRPr lang="es-CO"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buNone/>
                      </a:pPr>
                      <a:r>
                        <a:rPr lang="es-CO" sz="1400" kern="100" dirty="0">
                          <a:effectLst/>
                        </a:rPr>
                        <a:t>Consentimiento informado, confidencialidad, anonimato de empresas y expertos. No se divulgarán datos sensibles sin autorización expresa.</a:t>
                      </a:r>
                      <a:endParaRPr lang="es-CO"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89755884"/>
                  </a:ext>
                </a:extLst>
              </a:tr>
            </a:tbl>
          </a:graphicData>
        </a:graphic>
      </p:graphicFrame>
    </p:spTree>
    <p:extLst>
      <p:ext uri="{BB962C8B-B14F-4D97-AF65-F5344CB8AC3E}">
        <p14:creationId xmlns:p14="http://schemas.microsoft.com/office/powerpoint/2010/main" val="3757500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04A193C-B1A4-FB1F-B516-A766FEA715BC}"/>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287B317-8B33-EE94-AC60-0CD17C49723C}"/>
              </a:ext>
            </a:extLst>
          </p:cNvPr>
          <p:cNvSpPr txBox="1"/>
          <p:nvPr/>
        </p:nvSpPr>
        <p:spPr>
          <a:xfrm>
            <a:off x="441751" y="929758"/>
            <a:ext cx="7304211" cy="646331"/>
          </a:xfrm>
          <a:prstGeom prst="rect">
            <a:avLst/>
          </a:prstGeom>
          <a:noFill/>
        </p:spPr>
        <p:txBody>
          <a:bodyPr wrap="square">
            <a:spAutoFit/>
          </a:bodyPr>
          <a:lstStyle/>
          <a:p>
            <a:r>
              <a:rPr lang="es-ES" sz="3600" b="1"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rPr>
              <a:t>Resultado  </a:t>
            </a:r>
            <a:endParaRPr lang="es-ES" sz="3600"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endParaRPr>
          </a:p>
        </p:txBody>
      </p:sp>
      <p:graphicFrame>
        <p:nvGraphicFramePr>
          <p:cNvPr id="4" name="Diagram 7">
            <a:extLst>
              <a:ext uri="{FF2B5EF4-FFF2-40B4-BE49-F238E27FC236}">
                <a16:creationId xmlns:a16="http://schemas.microsoft.com/office/drawing/2014/main" id="{86764891-74DD-4A8B-AAC9-B095F7C8F5EF}"/>
              </a:ext>
            </a:extLst>
          </p:cNvPr>
          <p:cNvGraphicFramePr/>
          <p:nvPr/>
        </p:nvGraphicFramePr>
        <p:xfrm>
          <a:off x="250922" y="259867"/>
          <a:ext cx="9462421" cy="506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la 2">
            <a:extLst>
              <a:ext uri="{FF2B5EF4-FFF2-40B4-BE49-F238E27FC236}">
                <a16:creationId xmlns:a16="http://schemas.microsoft.com/office/drawing/2014/main" id="{42008BAA-1915-8535-DB9F-547CBF7CE5EA}"/>
              </a:ext>
            </a:extLst>
          </p:cNvPr>
          <p:cNvGraphicFramePr>
            <a:graphicFrameLocks noGrp="1"/>
          </p:cNvGraphicFramePr>
          <p:nvPr>
            <p:extLst>
              <p:ext uri="{D42A27DB-BD31-4B8C-83A1-F6EECF244321}">
                <p14:modId xmlns:p14="http://schemas.microsoft.com/office/powerpoint/2010/main" val="880040547"/>
              </p:ext>
            </p:extLst>
          </p:nvPr>
        </p:nvGraphicFramePr>
        <p:xfrm>
          <a:off x="651163" y="1540355"/>
          <a:ext cx="10681856" cy="5057778"/>
        </p:xfrm>
        <a:graphic>
          <a:graphicData uri="http://schemas.openxmlformats.org/drawingml/2006/table">
            <a:tbl>
              <a:tblPr firstRow="1" firstCol="1" bandRow="1">
                <a:tableStyleId>{10A1B5D5-9B99-4C35-A422-299274C87663}</a:tableStyleId>
              </a:tblPr>
              <a:tblGrid>
                <a:gridCol w="2978727">
                  <a:extLst>
                    <a:ext uri="{9D8B030D-6E8A-4147-A177-3AD203B41FA5}">
                      <a16:colId xmlns:a16="http://schemas.microsoft.com/office/drawing/2014/main" val="2424915860"/>
                    </a:ext>
                  </a:extLst>
                </a:gridCol>
                <a:gridCol w="2362201">
                  <a:extLst>
                    <a:ext uri="{9D8B030D-6E8A-4147-A177-3AD203B41FA5}">
                      <a16:colId xmlns:a16="http://schemas.microsoft.com/office/drawing/2014/main" val="1762380531"/>
                    </a:ext>
                  </a:extLst>
                </a:gridCol>
                <a:gridCol w="2670464">
                  <a:extLst>
                    <a:ext uri="{9D8B030D-6E8A-4147-A177-3AD203B41FA5}">
                      <a16:colId xmlns:a16="http://schemas.microsoft.com/office/drawing/2014/main" val="563127543"/>
                    </a:ext>
                  </a:extLst>
                </a:gridCol>
                <a:gridCol w="2670464">
                  <a:extLst>
                    <a:ext uri="{9D8B030D-6E8A-4147-A177-3AD203B41FA5}">
                      <a16:colId xmlns:a16="http://schemas.microsoft.com/office/drawing/2014/main" val="2020717325"/>
                    </a:ext>
                  </a:extLst>
                </a:gridCol>
              </a:tblGrid>
              <a:tr h="182776">
                <a:tc>
                  <a:txBody>
                    <a:bodyPr/>
                    <a:lstStyle/>
                    <a:p>
                      <a:pPr>
                        <a:lnSpc>
                          <a:spcPct val="115000"/>
                        </a:lnSpc>
                        <a:spcAft>
                          <a:spcPts val="1000"/>
                        </a:spcAft>
                        <a:buNone/>
                      </a:pPr>
                      <a:r>
                        <a:rPr lang="en-US" sz="1400">
                          <a:effectLst/>
                        </a:rPr>
                        <a:t>Objetivo Específico</a:t>
                      </a:r>
                      <a:endParaRPr lang="es-CO" sz="1400">
                        <a:effectLst/>
                        <a:latin typeface="Cambria" panose="02040503050406030204" pitchFamily="18" charset="0"/>
                        <a:ea typeface="MS Mincho" panose="02020609040205080304" pitchFamily="49" charset="-128"/>
                        <a:cs typeface="Times New Roman" panose="02020603050405020304" pitchFamily="18" charset="0"/>
                      </a:endParaRPr>
                    </a:p>
                  </a:txBody>
                  <a:tcPr marL="39197" marR="39197" marT="0" marB="0"/>
                </a:tc>
                <a:tc>
                  <a:txBody>
                    <a:bodyPr/>
                    <a:lstStyle/>
                    <a:p>
                      <a:pPr>
                        <a:lnSpc>
                          <a:spcPct val="115000"/>
                        </a:lnSpc>
                        <a:spcAft>
                          <a:spcPts val="1000"/>
                        </a:spcAft>
                        <a:buNone/>
                      </a:pPr>
                      <a:r>
                        <a:rPr lang="en-US" sz="1400">
                          <a:effectLst/>
                        </a:rPr>
                        <a:t>Actividad Realizada</a:t>
                      </a:r>
                      <a:endParaRPr lang="es-CO" sz="1400">
                        <a:effectLst/>
                        <a:latin typeface="Cambria" panose="02040503050406030204" pitchFamily="18" charset="0"/>
                        <a:ea typeface="MS Mincho" panose="02020609040205080304" pitchFamily="49" charset="-128"/>
                        <a:cs typeface="Times New Roman" panose="02020603050405020304" pitchFamily="18" charset="0"/>
                      </a:endParaRPr>
                    </a:p>
                  </a:txBody>
                  <a:tcPr marL="39197" marR="39197" marT="0" marB="0"/>
                </a:tc>
                <a:tc>
                  <a:txBody>
                    <a:bodyPr/>
                    <a:lstStyle/>
                    <a:p>
                      <a:pPr>
                        <a:lnSpc>
                          <a:spcPct val="115000"/>
                        </a:lnSpc>
                        <a:spcAft>
                          <a:spcPts val="1000"/>
                        </a:spcAft>
                        <a:buNone/>
                      </a:pPr>
                      <a:r>
                        <a:rPr lang="en-US" sz="1400">
                          <a:effectLst/>
                        </a:rPr>
                        <a:t>Resultados Obtenidos</a:t>
                      </a:r>
                      <a:endParaRPr lang="es-CO" sz="1400">
                        <a:effectLst/>
                        <a:latin typeface="Cambria" panose="02040503050406030204" pitchFamily="18" charset="0"/>
                        <a:ea typeface="MS Mincho" panose="02020609040205080304" pitchFamily="49" charset="-128"/>
                        <a:cs typeface="Times New Roman" panose="02020603050405020304" pitchFamily="18" charset="0"/>
                      </a:endParaRPr>
                    </a:p>
                  </a:txBody>
                  <a:tcPr marL="39197" marR="39197" marT="0" marB="0"/>
                </a:tc>
                <a:tc>
                  <a:txBody>
                    <a:bodyPr/>
                    <a:lstStyle/>
                    <a:p>
                      <a:pPr>
                        <a:lnSpc>
                          <a:spcPct val="115000"/>
                        </a:lnSpc>
                        <a:spcAft>
                          <a:spcPts val="1000"/>
                        </a:spcAft>
                        <a:buNone/>
                      </a:pPr>
                      <a:r>
                        <a:rPr lang="en-US" sz="1400">
                          <a:effectLst/>
                        </a:rPr>
                        <a:t>Evidencia</a:t>
                      </a:r>
                      <a:endParaRPr lang="es-CO" sz="1400">
                        <a:effectLst/>
                        <a:latin typeface="Cambria" panose="02040503050406030204" pitchFamily="18" charset="0"/>
                        <a:ea typeface="MS Mincho" panose="02020609040205080304" pitchFamily="49" charset="-128"/>
                        <a:cs typeface="Times New Roman" panose="02020603050405020304" pitchFamily="18" charset="0"/>
                      </a:endParaRPr>
                    </a:p>
                  </a:txBody>
                  <a:tcPr marL="39197" marR="39197" marT="0" marB="0"/>
                </a:tc>
                <a:extLst>
                  <a:ext uri="{0D108BD9-81ED-4DB2-BD59-A6C34878D82A}">
                    <a16:rowId xmlns:a16="http://schemas.microsoft.com/office/drawing/2014/main" val="3197101691"/>
                  </a:ext>
                </a:extLst>
              </a:tr>
              <a:tr h="768869">
                <a:tc>
                  <a:txBody>
                    <a:bodyPr/>
                    <a:lstStyle/>
                    <a:p>
                      <a:pPr>
                        <a:lnSpc>
                          <a:spcPct val="115000"/>
                        </a:lnSpc>
                        <a:spcAft>
                          <a:spcPts val="1000"/>
                        </a:spcAft>
                        <a:buNone/>
                      </a:pPr>
                      <a:r>
                        <a:rPr lang="en-US" sz="1400">
                          <a:effectLst/>
                        </a:rPr>
                        <a:t>Caracterizar las experiencias de implementación y prácticas asociadas al estándar ISO 29110 en PYMES de desarrollo de software.</a:t>
                      </a:r>
                      <a:endParaRPr lang="es-CO" sz="1400">
                        <a:effectLst/>
                        <a:latin typeface="Cambria" panose="02040503050406030204" pitchFamily="18" charset="0"/>
                        <a:ea typeface="MS Mincho" panose="02020609040205080304" pitchFamily="49" charset="-128"/>
                        <a:cs typeface="Times New Roman" panose="02020603050405020304" pitchFamily="18" charset="0"/>
                      </a:endParaRPr>
                    </a:p>
                  </a:txBody>
                  <a:tcPr marL="39197" marR="39197" marT="0" marB="0"/>
                </a:tc>
                <a:tc>
                  <a:txBody>
                    <a:bodyPr/>
                    <a:lstStyle/>
                    <a:p>
                      <a:pPr>
                        <a:lnSpc>
                          <a:spcPct val="115000"/>
                        </a:lnSpc>
                        <a:spcAft>
                          <a:spcPts val="1000"/>
                        </a:spcAft>
                        <a:buNone/>
                      </a:pPr>
                      <a:r>
                        <a:rPr lang="en-US" sz="1400">
                          <a:effectLst/>
                        </a:rPr>
                        <a:t>Revisión sistemática de literatura, análisis documental de casos y experiencias previas.</a:t>
                      </a:r>
                      <a:endParaRPr lang="es-CO" sz="1400">
                        <a:effectLst/>
                        <a:latin typeface="Cambria" panose="02040503050406030204" pitchFamily="18" charset="0"/>
                        <a:ea typeface="MS Mincho" panose="02020609040205080304" pitchFamily="49" charset="-128"/>
                        <a:cs typeface="Times New Roman" panose="02020603050405020304" pitchFamily="18" charset="0"/>
                      </a:endParaRPr>
                    </a:p>
                  </a:txBody>
                  <a:tcPr marL="39197" marR="39197" marT="0" marB="0"/>
                </a:tc>
                <a:tc>
                  <a:txBody>
                    <a:bodyPr/>
                    <a:lstStyle/>
                    <a:p>
                      <a:pPr>
                        <a:lnSpc>
                          <a:spcPct val="115000"/>
                        </a:lnSpc>
                        <a:spcAft>
                          <a:spcPts val="1000"/>
                        </a:spcAft>
                        <a:buNone/>
                      </a:pPr>
                      <a:r>
                        <a:rPr lang="en-US" sz="1400">
                          <a:effectLst/>
                        </a:rPr>
                        <a:t>Identificación de prácticas comunes, factores de éxito y obstáculos frecuentes.</a:t>
                      </a:r>
                      <a:endParaRPr lang="es-CO" sz="1400">
                        <a:effectLst/>
                        <a:latin typeface="Cambria" panose="02040503050406030204" pitchFamily="18" charset="0"/>
                        <a:ea typeface="MS Mincho" panose="02020609040205080304" pitchFamily="49" charset="-128"/>
                        <a:cs typeface="Times New Roman" panose="02020603050405020304" pitchFamily="18" charset="0"/>
                      </a:endParaRPr>
                    </a:p>
                  </a:txBody>
                  <a:tcPr marL="39197" marR="39197" marT="0" marB="0"/>
                </a:tc>
                <a:tc>
                  <a:txBody>
                    <a:bodyPr/>
                    <a:lstStyle/>
                    <a:p>
                      <a:pPr>
                        <a:lnSpc>
                          <a:spcPct val="115000"/>
                        </a:lnSpc>
                        <a:spcAft>
                          <a:spcPts val="1000"/>
                        </a:spcAft>
                        <a:buNone/>
                      </a:pPr>
                      <a:r>
                        <a:rPr lang="en-US" sz="1400">
                          <a:effectLst/>
                        </a:rPr>
                        <a:t>Matriz de análisis de casos, informe de revisión bibliográfica.</a:t>
                      </a:r>
                      <a:endParaRPr lang="es-CO" sz="1400">
                        <a:effectLst/>
                        <a:latin typeface="Cambria" panose="02040503050406030204" pitchFamily="18" charset="0"/>
                        <a:ea typeface="MS Mincho" panose="02020609040205080304" pitchFamily="49" charset="-128"/>
                        <a:cs typeface="Times New Roman" panose="02020603050405020304" pitchFamily="18" charset="0"/>
                      </a:endParaRPr>
                    </a:p>
                  </a:txBody>
                  <a:tcPr marL="39197" marR="39197" marT="0" marB="0"/>
                </a:tc>
                <a:extLst>
                  <a:ext uri="{0D108BD9-81ED-4DB2-BD59-A6C34878D82A}">
                    <a16:rowId xmlns:a16="http://schemas.microsoft.com/office/drawing/2014/main" val="1979357185"/>
                  </a:ext>
                </a:extLst>
              </a:tr>
              <a:tr h="768869">
                <a:tc>
                  <a:txBody>
                    <a:bodyPr/>
                    <a:lstStyle/>
                    <a:p>
                      <a:pPr>
                        <a:lnSpc>
                          <a:spcPct val="115000"/>
                        </a:lnSpc>
                        <a:spcAft>
                          <a:spcPts val="1000"/>
                        </a:spcAft>
                        <a:buNone/>
                      </a:pPr>
                      <a:r>
                        <a:rPr lang="en-US" sz="1400">
                          <a:effectLst/>
                        </a:rPr>
                        <a:t>Evaluar el nivel de implementación de las prácticas existentes frente al perfil básico del estándar ISO/IEC 29110 y sus implicaciones.</a:t>
                      </a:r>
                      <a:endParaRPr lang="es-CO" sz="1400">
                        <a:effectLst/>
                        <a:latin typeface="Cambria" panose="02040503050406030204" pitchFamily="18" charset="0"/>
                        <a:ea typeface="MS Mincho" panose="02020609040205080304" pitchFamily="49" charset="-128"/>
                        <a:cs typeface="Times New Roman" panose="02020603050405020304" pitchFamily="18" charset="0"/>
                      </a:endParaRPr>
                    </a:p>
                  </a:txBody>
                  <a:tcPr marL="39197" marR="39197" marT="0" marB="0"/>
                </a:tc>
                <a:tc>
                  <a:txBody>
                    <a:bodyPr/>
                    <a:lstStyle/>
                    <a:p>
                      <a:pPr>
                        <a:lnSpc>
                          <a:spcPct val="115000"/>
                        </a:lnSpc>
                        <a:spcAft>
                          <a:spcPts val="1000"/>
                        </a:spcAft>
                        <a:buNone/>
                      </a:pPr>
                      <a:r>
                        <a:rPr lang="en-US" sz="1400">
                          <a:effectLst/>
                        </a:rPr>
                        <a:t>Aplicación de instrumento de evaluación en empresas seleccionadas.</a:t>
                      </a:r>
                      <a:endParaRPr lang="es-CO" sz="1400">
                        <a:effectLst/>
                        <a:latin typeface="Cambria" panose="02040503050406030204" pitchFamily="18" charset="0"/>
                        <a:ea typeface="MS Mincho" panose="02020609040205080304" pitchFamily="49" charset="-128"/>
                        <a:cs typeface="Times New Roman" panose="02020603050405020304" pitchFamily="18" charset="0"/>
                      </a:endParaRPr>
                    </a:p>
                  </a:txBody>
                  <a:tcPr marL="39197" marR="39197" marT="0" marB="0"/>
                </a:tc>
                <a:tc>
                  <a:txBody>
                    <a:bodyPr/>
                    <a:lstStyle/>
                    <a:p>
                      <a:pPr>
                        <a:lnSpc>
                          <a:spcPct val="115000"/>
                        </a:lnSpc>
                        <a:spcAft>
                          <a:spcPts val="1000"/>
                        </a:spcAft>
                        <a:buNone/>
                      </a:pPr>
                      <a:r>
                        <a:rPr lang="en-US" sz="1400">
                          <a:effectLst/>
                        </a:rPr>
                        <a:t>Detección de brechas, fortalezas y áreas de mejora frente al estándar.</a:t>
                      </a:r>
                      <a:endParaRPr lang="es-CO" sz="1400">
                        <a:effectLst/>
                        <a:latin typeface="Cambria" panose="02040503050406030204" pitchFamily="18" charset="0"/>
                        <a:ea typeface="MS Mincho" panose="02020609040205080304" pitchFamily="49" charset="-128"/>
                        <a:cs typeface="Times New Roman" panose="02020603050405020304" pitchFamily="18" charset="0"/>
                      </a:endParaRPr>
                    </a:p>
                  </a:txBody>
                  <a:tcPr marL="39197" marR="39197" marT="0" marB="0"/>
                </a:tc>
                <a:tc>
                  <a:txBody>
                    <a:bodyPr/>
                    <a:lstStyle/>
                    <a:p>
                      <a:pPr>
                        <a:lnSpc>
                          <a:spcPct val="115000"/>
                        </a:lnSpc>
                        <a:spcAft>
                          <a:spcPts val="1000"/>
                        </a:spcAft>
                        <a:buNone/>
                      </a:pPr>
                      <a:r>
                        <a:rPr lang="en-US" sz="1400">
                          <a:effectLst/>
                        </a:rPr>
                        <a:t>Informe diagnóstico por empresa, cuadro comparativo de prácticas vs estándar.</a:t>
                      </a:r>
                      <a:endParaRPr lang="es-CO" sz="1400">
                        <a:effectLst/>
                        <a:latin typeface="Cambria" panose="02040503050406030204" pitchFamily="18" charset="0"/>
                        <a:ea typeface="MS Mincho" panose="02020609040205080304" pitchFamily="49" charset="-128"/>
                        <a:cs typeface="Times New Roman" panose="02020603050405020304" pitchFamily="18" charset="0"/>
                      </a:endParaRPr>
                    </a:p>
                  </a:txBody>
                  <a:tcPr marL="39197" marR="39197" marT="0" marB="0"/>
                </a:tc>
                <a:extLst>
                  <a:ext uri="{0D108BD9-81ED-4DB2-BD59-A6C34878D82A}">
                    <a16:rowId xmlns:a16="http://schemas.microsoft.com/office/drawing/2014/main" val="2374712184"/>
                  </a:ext>
                </a:extLst>
              </a:tr>
              <a:tr h="1159599">
                <a:tc>
                  <a:txBody>
                    <a:bodyPr/>
                    <a:lstStyle/>
                    <a:p>
                      <a:pPr>
                        <a:lnSpc>
                          <a:spcPct val="115000"/>
                        </a:lnSpc>
                        <a:spcAft>
                          <a:spcPts val="1000"/>
                        </a:spcAft>
                        <a:buNone/>
                      </a:pPr>
                      <a:r>
                        <a:rPr lang="en-US" sz="1400">
                          <a:effectLst/>
                        </a:rPr>
                        <a:t>Construir la guía de buenas prácticas que permitan la implementación de los procesos de gestión e implementación del software a partir de los hallazgos encontrados.</a:t>
                      </a:r>
                      <a:endParaRPr lang="es-CO" sz="1400">
                        <a:effectLst/>
                        <a:latin typeface="Cambria" panose="02040503050406030204" pitchFamily="18" charset="0"/>
                        <a:ea typeface="MS Mincho" panose="02020609040205080304" pitchFamily="49" charset="-128"/>
                        <a:cs typeface="Times New Roman" panose="02020603050405020304" pitchFamily="18" charset="0"/>
                      </a:endParaRPr>
                    </a:p>
                  </a:txBody>
                  <a:tcPr marL="39197" marR="39197" marT="0" marB="0"/>
                </a:tc>
                <a:tc>
                  <a:txBody>
                    <a:bodyPr/>
                    <a:lstStyle/>
                    <a:p>
                      <a:pPr>
                        <a:lnSpc>
                          <a:spcPct val="115000"/>
                        </a:lnSpc>
                        <a:spcAft>
                          <a:spcPts val="1000"/>
                        </a:spcAft>
                        <a:buNone/>
                      </a:pPr>
                      <a:r>
                        <a:rPr lang="en-US" sz="1400">
                          <a:effectLst/>
                        </a:rPr>
                        <a:t>Elaboración de contenidos estructurados con base en hallazgos anteriores.</a:t>
                      </a:r>
                      <a:endParaRPr lang="es-CO" sz="1400">
                        <a:effectLst/>
                        <a:latin typeface="Cambria" panose="02040503050406030204" pitchFamily="18" charset="0"/>
                        <a:ea typeface="MS Mincho" panose="02020609040205080304" pitchFamily="49" charset="-128"/>
                        <a:cs typeface="Times New Roman" panose="02020603050405020304" pitchFamily="18" charset="0"/>
                      </a:endParaRPr>
                    </a:p>
                  </a:txBody>
                  <a:tcPr marL="39197" marR="39197" marT="0" marB="0"/>
                </a:tc>
                <a:tc>
                  <a:txBody>
                    <a:bodyPr/>
                    <a:lstStyle/>
                    <a:p>
                      <a:pPr>
                        <a:lnSpc>
                          <a:spcPct val="115000"/>
                        </a:lnSpc>
                        <a:spcAft>
                          <a:spcPts val="1000"/>
                        </a:spcAft>
                        <a:buNone/>
                      </a:pPr>
                      <a:r>
                        <a:rPr lang="en-US" sz="1400">
                          <a:effectLst/>
                        </a:rPr>
                        <a:t>Guía de buenas prácticas alineada al perfil básico ISO/IEC 29110.</a:t>
                      </a:r>
                      <a:endParaRPr lang="es-CO" sz="1400">
                        <a:effectLst/>
                        <a:latin typeface="Cambria" panose="02040503050406030204" pitchFamily="18" charset="0"/>
                        <a:ea typeface="MS Mincho" panose="02020609040205080304" pitchFamily="49" charset="-128"/>
                        <a:cs typeface="Times New Roman" panose="02020603050405020304" pitchFamily="18" charset="0"/>
                      </a:endParaRPr>
                    </a:p>
                  </a:txBody>
                  <a:tcPr marL="39197" marR="39197" marT="0" marB="0"/>
                </a:tc>
                <a:tc>
                  <a:txBody>
                    <a:bodyPr/>
                    <a:lstStyle/>
                    <a:p>
                      <a:pPr>
                        <a:lnSpc>
                          <a:spcPct val="115000"/>
                        </a:lnSpc>
                        <a:spcAft>
                          <a:spcPts val="1000"/>
                        </a:spcAft>
                        <a:buNone/>
                      </a:pPr>
                      <a:r>
                        <a:rPr lang="en-US" sz="1400">
                          <a:effectLst/>
                        </a:rPr>
                        <a:t>Documento guía con recomendaciones y ejemplos aplicables.</a:t>
                      </a:r>
                      <a:endParaRPr lang="es-CO" sz="1400">
                        <a:effectLst/>
                        <a:latin typeface="Cambria" panose="02040503050406030204" pitchFamily="18" charset="0"/>
                        <a:ea typeface="MS Mincho" panose="02020609040205080304" pitchFamily="49" charset="-128"/>
                        <a:cs typeface="Times New Roman" panose="02020603050405020304" pitchFamily="18" charset="0"/>
                      </a:endParaRPr>
                    </a:p>
                  </a:txBody>
                  <a:tcPr marL="39197" marR="39197" marT="0" marB="0"/>
                </a:tc>
                <a:extLst>
                  <a:ext uri="{0D108BD9-81ED-4DB2-BD59-A6C34878D82A}">
                    <a16:rowId xmlns:a16="http://schemas.microsoft.com/office/drawing/2014/main" val="2287976190"/>
                  </a:ext>
                </a:extLst>
              </a:tr>
              <a:tr h="573505">
                <a:tc>
                  <a:txBody>
                    <a:bodyPr/>
                    <a:lstStyle/>
                    <a:p>
                      <a:pPr>
                        <a:lnSpc>
                          <a:spcPct val="115000"/>
                        </a:lnSpc>
                        <a:spcAft>
                          <a:spcPts val="1000"/>
                        </a:spcAft>
                        <a:buNone/>
                      </a:pPr>
                      <a:r>
                        <a:rPr lang="en-US" sz="1400">
                          <a:effectLst/>
                        </a:rPr>
                        <a:t>Validar la guía de prácticas basado en el juicio de expertos.</a:t>
                      </a:r>
                      <a:endParaRPr lang="es-CO" sz="1400">
                        <a:effectLst/>
                        <a:latin typeface="Cambria" panose="02040503050406030204" pitchFamily="18" charset="0"/>
                        <a:ea typeface="MS Mincho" panose="02020609040205080304" pitchFamily="49" charset="-128"/>
                        <a:cs typeface="Times New Roman" panose="02020603050405020304" pitchFamily="18" charset="0"/>
                      </a:endParaRPr>
                    </a:p>
                  </a:txBody>
                  <a:tcPr marL="39197" marR="39197" marT="0" marB="0"/>
                </a:tc>
                <a:tc>
                  <a:txBody>
                    <a:bodyPr/>
                    <a:lstStyle/>
                    <a:p>
                      <a:pPr>
                        <a:lnSpc>
                          <a:spcPct val="115000"/>
                        </a:lnSpc>
                        <a:spcAft>
                          <a:spcPts val="1000"/>
                        </a:spcAft>
                        <a:buNone/>
                      </a:pPr>
                      <a:r>
                        <a:rPr lang="en-US" sz="1400">
                          <a:effectLst/>
                        </a:rPr>
                        <a:t>Evaluación de la guía por parte de expertos y análisis de mejoras tras su aplicación.</a:t>
                      </a:r>
                      <a:endParaRPr lang="es-CO" sz="1400">
                        <a:effectLst/>
                        <a:latin typeface="Cambria" panose="02040503050406030204" pitchFamily="18" charset="0"/>
                        <a:ea typeface="MS Mincho" panose="02020609040205080304" pitchFamily="49" charset="-128"/>
                        <a:cs typeface="Times New Roman" panose="02020603050405020304" pitchFamily="18" charset="0"/>
                      </a:endParaRPr>
                    </a:p>
                  </a:txBody>
                  <a:tcPr marL="39197" marR="39197" marT="0" marB="0"/>
                </a:tc>
                <a:tc>
                  <a:txBody>
                    <a:bodyPr/>
                    <a:lstStyle/>
                    <a:p>
                      <a:pPr>
                        <a:lnSpc>
                          <a:spcPct val="115000"/>
                        </a:lnSpc>
                        <a:spcAft>
                          <a:spcPts val="1000"/>
                        </a:spcAft>
                        <a:buNone/>
                      </a:pPr>
                      <a:r>
                        <a:rPr lang="en-US" sz="1400">
                          <a:effectLst/>
                        </a:rPr>
                        <a:t>Retroalimentación y validación de claridad, utilidad y aplicabilidad.</a:t>
                      </a:r>
                      <a:endParaRPr lang="es-CO" sz="1400">
                        <a:effectLst/>
                        <a:latin typeface="Cambria" panose="02040503050406030204" pitchFamily="18" charset="0"/>
                        <a:ea typeface="MS Mincho" panose="02020609040205080304" pitchFamily="49" charset="-128"/>
                        <a:cs typeface="Times New Roman" panose="02020603050405020304" pitchFamily="18" charset="0"/>
                      </a:endParaRPr>
                    </a:p>
                  </a:txBody>
                  <a:tcPr marL="39197" marR="39197" marT="0" marB="0"/>
                </a:tc>
                <a:tc>
                  <a:txBody>
                    <a:bodyPr/>
                    <a:lstStyle/>
                    <a:p>
                      <a:pPr>
                        <a:lnSpc>
                          <a:spcPct val="115000"/>
                        </a:lnSpc>
                        <a:spcAft>
                          <a:spcPts val="1000"/>
                        </a:spcAft>
                        <a:buNone/>
                      </a:pPr>
                      <a:r>
                        <a:rPr lang="en-US" sz="1400">
                          <a:effectLst/>
                        </a:rPr>
                        <a:t>Informe de validación, mejoras incorporadas en versión final de la guía.</a:t>
                      </a:r>
                      <a:endParaRPr lang="es-CO" sz="1400">
                        <a:effectLst/>
                        <a:latin typeface="Cambria" panose="02040503050406030204" pitchFamily="18" charset="0"/>
                        <a:ea typeface="MS Mincho" panose="02020609040205080304" pitchFamily="49" charset="-128"/>
                        <a:cs typeface="Times New Roman" panose="02020603050405020304" pitchFamily="18" charset="0"/>
                      </a:endParaRPr>
                    </a:p>
                  </a:txBody>
                  <a:tcPr marL="39197" marR="39197" marT="0" marB="0"/>
                </a:tc>
                <a:extLst>
                  <a:ext uri="{0D108BD9-81ED-4DB2-BD59-A6C34878D82A}">
                    <a16:rowId xmlns:a16="http://schemas.microsoft.com/office/drawing/2014/main" val="36509283"/>
                  </a:ext>
                </a:extLst>
              </a:tr>
              <a:tr h="768869">
                <a:tc>
                  <a:txBody>
                    <a:bodyPr/>
                    <a:lstStyle/>
                    <a:p>
                      <a:pPr>
                        <a:lnSpc>
                          <a:spcPct val="115000"/>
                        </a:lnSpc>
                        <a:spcAft>
                          <a:spcPts val="1000"/>
                        </a:spcAft>
                        <a:buNone/>
                      </a:pPr>
                      <a:r>
                        <a:rPr lang="en-US" sz="1400">
                          <a:effectLst/>
                        </a:rPr>
                        <a:t>Resultado elaborado del proyecto</a:t>
                      </a:r>
                      <a:endParaRPr lang="es-CO" sz="1400">
                        <a:effectLst/>
                        <a:latin typeface="Cambria" panose="02040503050406030204" pitchFamily="18" charset="0"/>
                        <a:ea typeface="MS Mincho" panose="02020609040205080304" pitchFamily="49" charset="-128"/>
                        <a:cs typeface="Times New Roman" panose="02020603050405020304" pitchFamily="18" charset="0"/>
                      </a:endParaRPr>
                    </a:p>
                  </a:txBody>
                  <a:tcPr marL="39197" marR="39197" marT="0" marB="0"/>
                </a:tc>
                <a:tc>
                  <a:txBody>
                    <a:bodyPr/>
                    <a:lstStyle/>
                    <a:p>
                      <a:pPr>
                        <a:lnSpc>
                          <a:spcPct val="115000"/>
                        </a:lnSpc>
                        <a:spcAft>
                          <a:spcPts val="1000"/>
                        </a:spcAft>
                        <a:buNone/>
                      </a:pPr>
                      <a:r>
                        <a:rPr lang="en-US" sz="1400">
                          <a:effectLst/>
                        </a:rPr>
                        <a:t>Desarrollo y publicación de la guía final en repositorio web público.</a:t>
                      </a:r>
                      <a:endParaRPr lang="es-CO" sz="1400">
                        <a:effectLst/>
                        <a:latin typeface="Cambria" panose="02040503050406030204" pitchFamily="18" charset="0"/>
                        <a:ea typeface="MS Mincho" panose="02020609040205080304" pitchFamily="49" charset="-128"/>
                        <a:cs typeface="Times New Roman" panose="02020603050405020304" pitchFamily="18" charset="0"/>
                      </a:endParaRPr>
                    </a:p>
                  </a:txBody>
                  <a:tcPr marL="39197" marR="39197" marT="0" marB="0"/>
                </a:tc>
                <a:tc>
                  <a:txBody>
                    <a:bodyPr/>
                    <a:lstStyle/>
                    <a:p>
                      <a:pPr>
                        <a:lnSpc>
                          <a:spcPct val="115000"/>
                        </a:lnSpc>
                        <a:spcAft>
                          <a:spcPts val="1000"/>
                        </a:spcAft>
                        <a:buNone/>
                      </a:pPr>
                      <a:r>
                        <a:rPr lang="en-US" sz="1400">
                          <a:effectLst/>
                        </a:rPr>
                        <a:t>Acceso libre a la guía estructurada, con ejemplos y recomendaciones para adopción del estándar ISO/IEC 29110 en PYMEs.</a:t>
                      </a:r>
                      <a:endParaRPr lang="es-CO" sz="1400">
                        <a:effectLst/>
                        <a:latin typeface="Cambria" panose="02040503050406030204" pitchFamily="18" charset="0"/>
                        <a:ea typeface="MS Mincho" panose="02020609040205080304" pitchFamily="49" charset="-128"/>
                        <a:cs typeface="Times New Roman" panose="02020603050405020304" pitchFamily="18" charset="0"/>
                      </a:endParaRPr>
                    </a:p>
                  </a:txBody>
                  <a:tcPr marL="39197" marR="39197" marT="0" marB="0"/>
                </a:tc>
                <a:tc>
                  <a:txBody>
                    <a:bodyPr/>
                    <a:lstStyle/>
                    <a:p>
                      <a:pPr>
                        <a:lnSpc>
                          <a:spcPct val="115000"/>
                        </a:lnSpc>
                        <a:spcAft>
                          <a:spcPts val="1000"/>
                        </a:spcAft>
                        <a:buNone/>
                      </a:pPr>
                      <a:r>
                        <a:rPr lang="en-US" sz="1400" dirty="0" err="1">
                          <a:effectLst/>
                        </a:rPr>
                        <a:t>Repositorio</a:t>
                      </a:r>
                      <a:r>
                        <a:rPr lang="en-US" sz="1400" dirty="0">
                          <a:effectLst/>
                        </a:rPr>
                        <a:t> web: https://astudillodanilo.github.io/g_iso_29110/</a:t>
                      </a:r>
                      <a:endParaRPr lang="es-CO"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39197" marR="39197" marT="0" marB="0"/>
                </a:tc>
                <a:extLst>
                  <a:ext uri="{0D108BD9-81ED-4DB2-BD59-A6C34878D82A}">
                    <a16:rowId xmlns:a16="http://schemas.microsoft.com/office/drawing/2014/main" val="953468846"/>
                  </a:ext>
                </a:extLst>
              </a:tr>
            </a:tbl>
          </a:graphicData>
        </a:graphic>
      </p:graphicFrame>
    </p:spTree>
    <p:extLst>
      <p:ext uri="{BB962C8B-B14F-4D97-AF65-F5344CB8AC3E}">
        <p14:creationId xmlns:p14="http://schemas.microsoft.com/office/powerpoint/2010/main" val="3442428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43DFA186-2869-9AED-6723-EE1528AF0CC9}"/>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C8F8868F-9F37-D1EE-D901-EE4A286ABC3A}"/>
              </a:ext>
            </a:extLst>
          </p:cNvPr>
          <p:cNvSpPr txBox="1"/>
          <p:nvPr/>
        </p:nvSpPr>
        <p:spPr>
          <a:xfrm>
            <a:off x="441751" y="929758"/>
            <a:ext cx="7304211" cy="646331"/>
          </a:xfrm>
          <a:prstGeom prst="rect">
            <a:avLst/>
          </a:prstGeom>
          <a:noFill/>
        </p:spPr>
        <p:txBody>
          <a:bodyPr wrap="square">
            <a:spAutoFit/>
          </a:bodyPr>
          <a:lstStyle/>
          <a:p>
            <a:r>
              <a:rPr lang="es-ES" sz="3600" b="1"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rPr>
              <a:t>Análisis  </a:t>
            </a:r>
            <a:endParaRPr lang="es-ES" sz="3600"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endParaRPr>
          </a:p>
        </p:txBody>
      </p:sp>
      <p:graphicFrame>
        <p:nvGraphicFramePr>
          <p:cNvPr id="4" name="Diagram 7">
            <a:extLst>
              <a:ext uri="{FF2B5EF4-FFF2-40B4-BE49-F238E27FC236}">
                <a16:creationId xmlns:a16="http://schemas.microsoft.com/office/drawing/2014/main" id="{20DB9EFF-6884-A224-DD8B-7AFBB12A2091}"/>
              </a:ext>
            </a:extLst>
          </p:cNvPr>
          <p:cNvGraphicFramePr/>
          <p:nvPr>
            <p:extLst>
              <p:ext uri="{D42A27DB-BD31-4B8C-83A1-F6EECF244321}">
                <p14:modId xmlns:p14="http://schemas.microsoft.com/office/powerpoint/2010/main" val="22593326"/>
              </p:ext>
            </p:extLst>
          </p:nvPr>
        </p:nvGraphicFramePr>
        <p:xfrm>
          <a:off x="250922" y="259867"/>
          <a:ext cx="9462421" cy="506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Gráfico 9">
            <a:extLst>
              <a:ext uri="{FF2B5EF4-FFF2-40B4-BE49-F238E27FC236}">
                <a16:creationId xmlns:a16="http://schemas.microsoft.com/office/drawing/2014/main" id="{745DFF3D-072C-FDF8-9A6E-89ED8D8768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05050" y="616527"/>
            <a:ext cx="8801100" cy="6705600"/>
          </a:xfrm>
          <a:prstGeom prst="rect">
            <a:avLst/>
          </a:prstGeom>
        </p:spPr>
      </p:pic>
    </p:spTree>
    <p:extLst>
      <p:ext uri="{BB962C8B-B14F-4D97-AF65-F5344CB8AC3E}">
        <p14:creationId xmlns:p14="http://schemas.microsoft.com/office/powerpoint/2010/main" val="1073411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FB64583E-7051-964D-F8EF-54613555A4F5}"/>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190CF646-2420-BB6B-64FA-509469866621}"/>
              </a:ext>
            </a:extLst>
          </p:cNvPr>
          <p:cNvSpPr txBox="1"/>
          <p:nvPr/>
        </p:nvSpPr>
        <p:spPr>
          <a:xfrm>
            <a:off x="441751" y="929758"/>
            <a:ext cx="7304211" cy="646331"/>
          </a:xfrm>
          <a:prstGeom prst="rect">
            <a:avLst/>
          </a:prstGeom>
          <a:noFill/>
        </p:spPr>
        <p:txBody>
          <a:bodyPr wrap="square">
            <a:spAutoFit/>
          </a:bodyPr>
          <a:lstStyle/>
          <a:p>
            <a:r>
              <a:rPr lang="es-ES" sz="3600" b="1"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rPr>
              <a:t>Modelo  </a:t>
            </a:r>
            <a:endParaRPr lang="es-ES" sz="3600"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endParaRPr>
          </a:p>
        </p:txBody>
      </p:sp>
      <p:graphicFrame>
        <p:nvGraphicFramePr>
          <p:cNvPr id="4" name="Diagram 7">
            <a:extLst>
              <a:ext uri="{FF2B5EF4-FFF2-40B4-BE49-F238E27FC236}">
                <a16:creationId xmlns:a16="http://schemas.microsoft.com/office/drawing/2014/main" id="{359FC88F-7CC0-2A9A-ABAD-96D5749FE69F}"/>
              </a:ext>
            </a:extLst>
          </p:cNvPr>
          <p:cNvGraphicFramePr/>
          <p:nvPr/>
        </p:nvGraphicFramePr>
        <p:xfrm>
          <a:off x="250922" y="259867"/>
          <a:ext cx="9462421" cy="506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n 4">
            <a:extLst>
              <a:ext uri="{FF2B5EF4-FFF2-40B4-BE49-F238E27FC236}">
                <a16:creationId xmlns:a16="http://schemas.microsoft.com/office/drawing/2014/main" id="{5A1769BF-3ADA-D051-5AB8-3E416C1D1750}"/>
              </a:ext>
            </a:extLst>
          </p:cNvPr>
          <p:cNvPicPr>
            <a:picLocks noChangeAspect="1"/>
          </p:cNvPicPr>
          <p:nvPr/>
        </p:nvPicPr>
        <p:blipFill>
          <a:blip r:embed="rId8"/>
          <a:stretch>
            <a:fillRect/>
          </a:stretch>
        </p:blipFill>
        <p:spPr>
          <a:xfrm>
            <a:off x="1231020" y="1576089"/>
            <a:ext cx="10321503" cy="4526047"/>
          </a:xfrm>
          <a:prstGeom prst="rect">
            <a:avLst/>
          </a:prstGeom>
        </p:spPr>
      </p:pic>
    </p:spTree>
    <p:extLst>
      <p:ext uri="{BB962C8B-B14F-4D97-AF65-F5344CB8AC3E}">
        <p14:creationId xmlns:p14="http://schemas.microsoft.com/office/powerpoint/2010/main" val="854716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FB2B6054-BF02-C911-C608-4838DB36458A}"/>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37403574-BE79-F7DB-499E-D2D813B37A84}"/>
              </a:ext>
            </a:extLst>
          </p:cNvPr>
          <p:cNvSpPr txBox="1"/>
          <p:nvPr/>
        </p:nvSpPr>
        <p:spPr>
          <a:xfrm>
            <a:off x="441751" y="929758"/>
            <a:ext cx="7304211" cy="646331"/>
          </a:xfrm>
          <a:prstGeom prst="rect">
            <a:avLst/>
          </a:prstGeom>
          <a:noFill/>
        </p:spPr>
        <p:txBody>
          <a:bodyPr wrap="square">
            <a:spAutoFit/>
          </a:bodyPr>
          <a:lstStyle/>
          <a:p>
            <a:r>
              <a:rPr lang="es-ES" sz="3600" b="1"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rPr>
              <a:t>Modelo  </a:t>
            </a:r>
            <a:endParaRPr lang="es-ES" sz="3600"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endParaRPr>
          </a:p>
        </p:txBody>
      </p:sp>
      <p:graphicFrame>
        <p:nvGraphicFramePr>
          <p:cNvPr id="4" name="Diagram 7">
            <a:extLst>
              <a:ext uri="{FF2B5EF4-FFF2-40B4-BE49-F238E27FC236}">
                <a16:creationId xmlns:a16="http://schemas.microsoft.com/office/drawing/2014/main" id="{479F7B6C-8387-67AF-BCF5-9B24373A8FE3}"/>
              </a:ext>
            </a:extLst>
          </p:cNvPr>
          <p:cNvGraphicFramePr/>
          <p:nvPr/>
        </p:nvGraphicFramePr>
        <p:xfrm>
          <a:off x="250922" y="259867"/>
          <a:ext cx="9462421" cy="506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n 5">
            <a:extLst>
              <a:ext uri="{FF2B5EF4-FFF2-40B4-BE49-F238E27FC236}">
                <a16:creationId xmlns:a16="http://schemas.microsoft.com/office/drawing/2014/main" id="{644954DD-ACE0-5D58-6223-9978D0BEB711}"/>
              </a:ext>
            </a:extLst>
          </p:cNvPr>
          <p:cNvPicPr>
            <a:picLocks noChangeAspect="1"/>
          </p:cNvPicPr>
          <p:nvPr/>
        </p:nvPicPr>
        <p:blipFill>
          <a:blip r:embed="rId8"/>
          <a:stretch>
            <a:fillRect/>
          </a:stretch>
        </p:blipFill>
        <p:spPr>
          <a:xfrm>
            <a:off x="1206941" y="1465253"/>
            <a:ext cx="10543308" cy="4623310"/>
          </a:xfrm>
          <a:prstGeom prst="rect">
            <a:avLst/>
          </a:prstGeom>
        </p:spPr>
      </p:pic>
    </p:spTree>
    <p:extLst>
      <p:ext uri="{BB962C8B-B14F-4D97-AF65-F5344CB8AC3E}">
        <p14:creationId xmlns:p14="http://schemas.microsoft.com/office/powerpoint/2010/main" val="3587961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27BB995-B89A-A8FD-2248-4822AF0D6EA1}"/>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30285701-3876-F4AD-AC93-A9A8706BAECA}"/>
              </a:ext>
            </a:extLst>
          </p:cNvPr>
          <p:cNvSpPr txBox="1"/>
          <p:nvPr/>
        </p:nvSpPr>
        <p:spPr>
          <a:xfrm>
            <a:off x="441751" y="929758"/>
            <a:ext cx="7304211" cy="646331"/>
          </a:xfrm>
          <a:prstGeom prst="rect">
            <a:avLst/>
          </a:prstGeom>
          <a:noFill/>
        </p:spPr>
        <p:txBody>
          <a:bodyPr wrap="square">
            <a:spAutoFit/>
          </a:bodyPr>
          <a:lstStyle/>
          <a:p>
            <a:r>
              <a:rPr lang="es-ES" sz="3600" b="1"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rPr>
              <a:t>Modelo  </a:t>
            </a:r>
            <a:endParaRPr lang="es-ES" sz="3600"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endParaRPr>
          </a:p>
        </p:txBody>
      </p:sp>
      <p:graphicFrame>
        <p:nvGraphicFramePr>
          <p:cNvPr id="4" name="Diagram 7">
            <a:extLst>
              <a:ext uri="{FF2B5EF4-FFF2-40B4-BE49-F238E27FC236}">
                <a16:creationId xmlns:a16="http://schemas.microsoft.com/office/drawing/2014/main" id="{AFA73019-63B8-DE56-CE41-F6628F011579}"/>
              </a:ext>
            </a:extLst>
          </p:cNvPr>
          <p:cNvGraphicFramePr/>
          <p:nvPr/>
        </p:nvGraphicFramePr>
        <p:xfrm>
          <a:off x="250922" y="259867"/>
          <a:ext cx="9462421" cy="506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Imagen 17">
            <a:extLst>
              <a:ext uri="{FF2B5EF4-FFF2-40B4-BE49-F238E27FC236}">
                <a16:creationId xmlns:a16="http://schemas.microsoft.com/office/drawing/2014/main" id="{E9AC7B71-C01F-B859-5F54-58AB5E291954}"/>
              </a:ext>
            </a:extLst>
          </p:cNvPr>
          <p:cNvPicPr>
            <a:picLocks noChangeAspect="1"/>
          </p:cNvPicPr>
          <p:nvPr/>
        </p:nvPicPr>
        <p:blipFill>
          <a:blip r:embed="rId8"/>
          <a:stretch>
            <a:fillRect/>
          </a:stretch>
        </p:blipFill>
        <p:spPr>
          <a:xfrm>
            <a:off x="1621114" y="1402195"/>
            <a:ext cx="10321503" cy="4526047"/>
          </a:xfrm>
          <a:prstGeom prst="rect">
            <a:avLst/>
          </a:prstGeom>
        </p:spPr>
      </p:pic>
    </p:spTree>
    <p:extLst>
      <p:ext uri="{BB962C8B-B14F-4D97-AF65-F5344CB8AC3E}">
        <p14:creationId xmlns:p14="http://schemas.microsoft.com/office/powerpoint/2010/main" val="754583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19859FB-A01C-32AB-7B45-1737423F18A7}"/>
              </a:ext>
            </a:extLst>
          </p:cNvPr>
          <p:cNvSpPr txBox="1"/>
          <p:nvPr/>
        </p:nvSpPr>
        <p:spPr>
          <a:xfrm>
            <a:off x="424499" y="239645"/>
            <a:ext cx="7304211" cy="646331"/>
          </a:xfrm>
          <a:prstGeom prst="rect">
            <a:avLst/>
          </a:prstGeom>
          <a:noFill/>
        </p:spPr>
        <p:txBody>
          <a:bodyPr wrap="square">
            <a:spAutoFit/>
          </a:bodyPr>
          <a:lstStyle/>
          <a:p>
            <a:r>
              <a:rPr lang="es-ES" sz="3600" b="1"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rPr>
              <a:t>AGENDA</a:t>
            </a:r>
            <a:endParaRPr lang="es-ES" sz="3600"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endParaRPr>
          </a:p>
        </p:txBody>
      </p:sp>
      <p:sp>
        <p:nvSpPr>
          <p:cNvPr id="3" name="CuadroTexto 5">
            <a:extLst>
              <a:ext uri="{FF2B5EF4-FFF2-40B4-BE49-F238E27FC236}">
                <a16:creationId xmlns:a16="http://schemas.microsoft.com/office/drawing/2014/main" id="{87770E9B-3068-2CDD-E32E-6CAB382CEFDB}"/>
              </a:ext>
            </a:extLst>
          </p:cNvPr>
          <p:cNvSpPr txBox="1"/>
          <p:nvPr/>
        </p:nvSpPr>
        <p:spPr>
          <a:xfrm>
            <a:off x="1485352" y="885976"/>
            <a:ext cx="6243358" cy="5478423"/>
          </a:xfrm>
          <a:prstGeom prst="rect">
            <a:avLst/>
          </a:prstGeom>
          <a:noFill/>
        </p:spPr>
        <p:txBody>
          <a:bodyPr wrap="square" rtlCol="0">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buClr>
                <a:srgbClr val="7030A0"/>
              </a:buClr>
              <a:buFont typeface="Webdings" panose="05030102010509060703" pitchFamily="18" charset="2"/>
              <a:buChar char="8"/>
              <a:defRPr/>
            </a:pPr>
            <a:r>
              <a:rPr lang="es-ES" sz="2500" dirty="0">
                <a:solidFill>
                  <a:prstClr val="black">
                    <a:lumMod val="50000"/>
                    <a:lumOff val="50000"/>
                  </a:prstClr>
                </a:solidFill>
                <a:latin typeface="Gill Sans MT" panose="020B0502020104020203" pitchFamily="34" charset="0"/>
                <a:ea typeface="Ebrima" panose="02000000000000000000" pitchFamily="2" charset="0"/>
                <a:cs typeface="Ebrima" panose="02000000000000000000" pitchFamily="2" charset="0"/>
              </a:rPr>
              <a:t>Introducción – motivación</a:t>
            </a:r>
          </a:p>
          <a:p>
            <a:pPr marL="800100" lvl="1" indent="-342900">
              <a:buClr>
                <a:srgbClr val="7030A0"/>
              </a:buClr>
              <a:buFont typeface="Webdings" panose="05030102010509060703" pitchFamily="18" charset="2"/>
              <a:buChar char="8"/>
              <a:defRPr/>
            </a:pPr>
            <a:r>
              <a:rPr lang="es-ES" sz="2500" dirty="0">
                <a:solidFill>
                  <a:prstClr val="black">
                    <a:lumMod val="50000"/>
                    <a:lumOff val="50000"/>
                  </a:prstClr>
                </a:solidFill>
                <a:latin typeface="Gill Sans MT" panose="020B0502020104020203" pitchFamily="34" charset="0"/>
                <a:ea typeface="Ebrima" panose="02000000000000000000" pitchFamily="2" charset="0"/>
                <a:cs typeface="Ebrima" panose="02000000000000000000" pitchFamily="2" charset="0"/>
              </a:rPr>
              <a:t>Contexto</a:t>
            </a:r>
          </a:p>
          <a:p>
            <a:pPr marL="800100" lvl="1" indent="-342900">
              <a:buClr>
                <a:srgbClr val="7030A0"/>
              </a:buClr>
              <a:buFont typeface="Webdings" panose="05030102010509060703" pitchFamily="18" charset="2"/>
              <a:buChar char="8"/>
              <a:defRPr/>
            </a:pPr>
            <a:r>
              <a:rPr lang="es-ES" sz="2500" dirty="0">
                <a:solidFill>
                  <a:prstClr val="black">
                    <a:lumMod val="50000"/>
                    <a:lumOff val="50000"/>
                  </a:prstClr>
                </a:solidFill>
                <a:latin typeface="Gill Sans MT" panose="020B0502020104020203" pitchFamily="34" charset="0"/>
                <a:ea typeface="Ebrima" panose="02000000000000000000" pitchFamily="2" charset="0"/>
                <a:cs typeface="Ebrima" panose="02000000000000000000" pitchFamily="2" charset="0"/>
              </a:rPr>
              <a:t>Planteamiento del problema</a:t>
            </a:r>
          </a:p>
          <a:p>
            <a:pPr marL="800100" lvl="1" indent="-342900">
              <a:buClr>
                <a:srgbClr val="7030A0"/>
              </a:buClr>
              <a:buFont typeface="Webdings" panose="05030102010509060703" pitchFamily="18" charset="2"/>
              <a:buChar char="8"/>
              <a:defRPr/>
            </a:pPr>
            <a:r>
              <a:rPr lang="es-ES" sz="2500" dirty="0">
                <a:solidFill>
                  <a:prstClr val="black">
                    <a:lumMod val="50000"/>
                    <a:lumOff val="50000"/>
                  </a:prstClr>
                </a:solidFill>
                <a:latin typeface="Gill Sans MT" panose="020B0502020104020203" pitchFamily="34" charset="0"/>
                <a:ea typeface="Ebrima" panose="02000000000000000000" pitchFamily="2" charset="0"/>
                <a:cs typeface="Ebrima" panose="02000000000000000000" pitchFamily="2" charset="0"/>
              </a:rPr>
              <a:t>Marco teórico y conceptual</a:t>
            </a:r>
          </a:p>
          <a:p>
            <a:pPr marL="342900" lvl="0" indent="-342900">
              <a:buClr>
                <a:srgbClr val="7030A0"/>
              </a:buClr>
              <a:buFont typeface="Webdings" panose="05030102010509060703" pitchFamily="18" charset="2"/>
              <a:buChar char="8"/>
              <a:defRPr/>
            </a:pPr>
            <a:r>
              <a:rPr lang="es-ES" sz="2500" dirty="0">
                <a:solidFill>
                  <a:prstClr val="black">
                    <a:lumMod val="50000"/>
                    <a:lumOff val="50000"/>
                  </a:prstClr>
                </a:solidFill>
                <a:latin typeface="Gill Sans MT" panose="020B0502020104020203" pitchFamily="34" charset="0"/>
                <a:ea typeface="Ebrima" panose="02000000000000000000" pitchFamily="2" charset="0"/>
                <a:cs typeface="Ebrima" panose="02000000000000000000" pitchFamily="2" charset="0"/>
              </a:rPr>
              <a:t>Objetivos</a:t>
            </a:r>
          </a:p>
          <a:p>
            <a:pPr marL="800100" lvl="1" indent="-342900">
              <a:buClr>
                <a:srgbClr val="7030A0"/>
              </a:buClr>
              <a:buFont typeface="Webdings" panose="05030102010509060703" pitchFamily="18" charset="2"/>
              <a:buChar char="8"/>
              <a:defRPr/>
            </a:pPr>
            <a:r>
              <a:rPr lang="es-ES" sz="2500" dirty="0">
                <a:solidFill>
                  <a:prstClr val="black">
                    <a:lumMod val="50000"/>
                    <a:lumOff val="50000"/>
                  </a:prstClr>
                </a:solidFill>
                <a:latin typeface="Gill Sans MT" panose="020B0502020104020203" pitchFamily="34" charset="0"/>
                <a:ea typeface="Ebrima" panose="02000000000000000000" pitchFamily="2" charset="0"/>
                <a:cs typeface="Ebrima" panose="02000000000000000000" pitchFamily="2" charset="0"/>
              </a:rPr>
              <a:t>General</a:t>
            </a:r>
          </a:p>
          <a:p>
            <a:pPr marL="800100" lvl="1" indent="-342900">
              <a:buClr>
                <a:srgbClr val="7030A0"/>
              </a:buClr>
              <a:buFont typeface="Webdings" panose="05030102010509060703" pitchFamily="18" charset="2"/>
              <a:buChar char="8"/>
              <a:defRPr/>
            </a:pPr>
            <a:r>
              <a:rPr lang="es-ES" sz="2500" dirty="0">
                <a:solidFill>
                  <a:prstClr val="black">
                    <a:lumMod val="50000"/>
                    <a:lumOff val="50000"/>
                  </a:prstClr>
                </a:solidFill>
                <a:latin typeface="Gill Sans MT" panose="020B0502020104020203" pitchFamily="34" charset="0"/>
                <a:ea typeface="Ebrima" panose="02000000000000000000" pitchFamily="2" charset="0"/>
                <a:cs typeface="Ebrima" panose="02000000000000000000" pitchFamily="2" charset="0"/>
              </a:rPr>
              <a:t>Específicos</a:t>
            </a:r>
          </a:p>
          <a:p>
            <a:pPr marL="800100" lvl="1" indent="-342900">
              <a:buClr>
                <a:srgbClr val="7030A0"/>
              </a:buClr>
              <a:buFont typeface="Webdings" panose="05030102010509060703" pitchFamily="18" charset="2"/>
              <a:buChar char="8"/>
              <a:defRPr/>
            </a:pPr>
            <a:r>
              <a:rPr lang="es-ES" sz="2500" dirty="0">
                <a:solidFill>
                  <a:prstClr val="black">
                    <a:lumMod val="50000"/>
                    <a:lumOff val="50000"/>
                  </a:prstClr>
                </a:solidFill>
                <a:latin typeface="Gill Sans MT" panose="020B0502020104020203" pitchFamily="34" charset="0"/>
                <a:ea typeface="Ebrima" panose="02000000000000000000" pitchFamily="2" charset="0"/>
                <a:cs typeface="Ebrima" panose="02000000000000000000" pitchFamily="2" charset="0"/>
              </a:rPr>
              <a:t>Metodología</a:t>
            </a:r>
          </a:p>
          <a:p>
            <a:pPr marL="342900" lvl="0" indent="-342900">
              <a:buClr>
                <a:srgbClr val="7030A0"/>
              </a:buClr>
              <a:buFont typeface="Webdings" panose="05030102010509060703" pitchFamily="18" charset="2"/>
              <a:buChar char="8"/>
              <a:defRPr/>
            </a:pPr>
            <a:r>
              <a:rPr lang="es-ES" sz="2500" dirty="0">
                <a:solidFill>
                  <a:prstClr val="black">
                    <a:lumMod val="50000"/>
                    <a:lumOff val="50000"/>
                  </a:prstClr>
                </a:solidFill>
                <a:latin typeface="Gill Sans MT" panose="020B0502020104020203" pitchFamily="34" charset="0"/>
                <a:ea typeface="Ebrima" panose="02000000000000000000" pitchFamily="2" charset="0"/>
                <a:cs typeface="Ebrima" panose="02000000000000000000" pitchFamily="2" charset="0"/>
              </a:rPr>
              <a:t>Solución</a:t>
            </a:r>
          </a:p>
          <a:p>
            <a:pPr marL="800100" lvl="1" indent="-342900">
              <a:buClr>
                <a:srgbClr val="7030A0"/>
              </a:buClr>
              <a:buFont typeface="Webdings" panose="05030102010509060703" pitchFamily="18" charset="2"/>
              <a:buChar char="8"/>
              <a:defRPr/>
            </a:pPr>
            <a:r>
              <a:rPr lang="es-ES" sz="2500" dirty="0">
                <a:solidFill>
                  <a:prstClr val="black">
                    <a:lumMod val="50000"/>
                    <a:lumOff val="50000"/>
                  </a:prstClr>
                </a:solidFill>
                <a:latin typeface="Gill Sans MT" panose="020B0502020104020203" pitchFamily="34" charset="0"/>
                <a:ea typeface="Ebrima" panose="02000000000000000000" pitchFamily="2" charset="0"/>
                <a:cs typeface="Ebrima" panose="02000000000000000000" pitchFamily="2" charset="0"/>
              </a:rPr>
              <a:t>Análisis</a:t>
            </a:r>
          </a:p>
          <a:p>
            <a:pPr marL="800100" lvl="1" indent="-342900">
              <a:buClr>
                <a:srgbClr val="7030A0"/>
              </a:buClr>
              <a:buFont typeface="Webdings" panose="05030102010509060703" pitchFamily="18" charset="2"/>
              <a:buChar char="8"/>
              <a:defRPr/>
            </a:pPr>
            <a:r>
              <a:rPr lang="es-ES" sz="2500" dirty="0">
                <a:solidFill>
                  <a:prstClr val="black">
                    <a:lumMod val="50000"/>
                    <a:lumOff val="50000"/>
                  </a:prstClr>
                </a:solidFill>
                <a:latin typeface="Gill Sans MT" panose="020B0502020104020203" pitchFamily="34" charset="0"/>
                <a:ea typeface="Ebrima" panose="02000000000000000000" pitchFamily="2" charset="0"/>
                <a:cs typeface="Ebrima" panose="02000000000000000000" pitchFamily="2" charset="0"/>
              </a:rPr>
              <a:t>Modelo</a:t>
            </a:r>
          </a:p>
          <a:p>
            <a:pPr marL="800100" lvl="1" indent="-342900">
              <a:buClr>
                <a:srgbClr val="7030A0"/>
              </a:buClr>
              <a:buFont typeface="Webdings" panose="05030102010509060703" pitchFamily="18" charset="2"/>
              <a:buChar char="8"/>
              <a:defRPr/>
            </a:pPr>
            <a:r>
              <a:rPr lang="es-ES" sz="2500" dirty="0">
                <a:solidFill>
                  <a:prstClr val="black">
                    <a:lumMod val="50000"/>
                    <a:lumOff val="50000"/>
                  </a:prstClr>
                </a:solidFill>
                <a:latin typeface="Gill Sans MT" panose="020B0502020104020203" pitchFamily="34" charset="0"/>
                <a:ea typeface="Ebrima" panose="02000000000000000000" pitchFamily="2" charset="0"/>
                <a:cs typeface="Ebrima" panose="02000000000000000000" pitchFamily="2" charset="0"/>
              </a:rPr>
              <a:t>Validación</a:t>
            </a:r>
          </a:p>
          <a:p>
            <a:pPr marL="342900" lvl="0" indent="-342900">
              <a:buClr>
                <a:srgbClr val="7030A0"/>
              </a:buClr>
              <a:buFont typeface="Webdings" panose="05030102010509060703" pitchFamily="18" charset="2"/>
              <a:buChar char="8"/>
              <a:defRPr/>
            </a:pPr>
            <a:r>
              <a:rPr lang="es-ES" sz="2500" dirty="0">
                <a:solidFill>
                  <a:prstClr val="black">
                    <a:lumMod val="50000"/>
                    <a:lumOff val="50000"/>
                  </a:prstClr>
                </a:solidFill>
                <a:latin typeface="Gill Sans MT" panose="020B0502020104020203" pitchFamily="34" charset="0"/>
                <a:ea typeface="Ebrima" panose="02000000000000000000" pitchFamily="2" charset="0"/>
                <a:cs typeface="Ebrima" panose="02000000000000000000" pitchFamily="2" charset="0"/>
              </a:rPr>
              <a:t>Conclusiones</a:t>
            </a:r>
          </a:p>
          <a:p>
            <a:pPr marL="342900" lvl="0" indent="-342900">
              <a:buClr>
                <a:srgbClr val="7030A0"/>
              </a:buClr>
              <a:buFont typeface="Webdings" panose="05030102010509060703" pitchFamily="18" charset="2"/>
              <a:buChar char="8"/>
              <a:defRPr/>
            </a:pPr>
            <a:r>
              <a:rPr lang="es-ES" sz="2500" dirty="0">
                <a:solidFill>
                  <a:prstClr val="black">
                    <a:lumMod val="50000"/>
                    <a:lumOff val="50000"/>
                  </a:prstClr>
                </a:solidFill>
                <a:latin typeface="Gill Sans MT" panose="020B0502020104020203" pitchFamily="34" charset="0"/>
                <a:ea typeface="Ebrima" panose="02000000000000000000" pitchFamily="2" charset="0"/>
                <a:cs typeface="Ebrima" panose="02000000000000000000" pitchFamily="2" charset="0"/>
              </a:rPr>
              <a:t>Trabajos Futuros</a:t>
            </a:r>
          </a:p>
        </p:txBody>
      </p:sp>
    </p:spTree>
    <p:extLst>
      <p:ext uri="{BB962C8B-B14F-4D97-AF65-F5344CB8AC3E}">
        <p14:creationId xmlns:p14="http://schemas.microsoft.com/office/powerpoint/2010/main" val="2515964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4F916B5-E790-2E56-9DEB-9EC17A28844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7437FD3-0BE7-FEA8-B0A2-AA7F7F274A9D}"/>
              </a:ext>
            </a:extLst>
          </p:cNvPr>
          <p:cNvSpPr txBox="1"/>
          <p:nvPr/>
        </p:nvSpPr>
        <p:spPr>
          <a:xfrm>
            <a:off x="441751" y="929758"/>
            <a:ext cx="7304211" cy="646331"/>
          </a:xfrm>
          <a:prstGeom prst="rect">
            <a:avLst/>
          </a:prstGeom>
          <a:noFill/>
        </p:spPr>
        <p:txBody>
          <a:bodyPr wrap="square">
            <a:spAutoFit/>
          </a:bodyPr>
          <a:lstStyle/>
          <a:p>
            <a:r>
              <a:rPr lang="es-ES" sz="3600" b="1"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rPr>
              <a:t>Validación  </a:t>
            </a:r>
            <a:endParaRPr lang="es-ES" sz="3600"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endParaRPr>
          </a:p>
        </p:txBody>
      </p:sp>
      <p:graphicFrame>
        <p:nvGraphicFramePr>
          <p:cNvPr id="4" name="Diagram 7">
            <a:extLst>
              <a:ext uri="{FF2B5EF4-FFF2-40B4-BE49-F238E27FC236}">
                <a16:creationId xmlns:a16="http://schemas.microsoft.com/office/drawing/2014/main" id="{4D4B01F8-57FD-5E5E-C03A-D27F6F2E8223}"/>
              </a:ext>
            </a:extLst>
          </p:cNvPr>
          <p:cNvGraphicFramePr/>
          <p:nvPr/>
        </p:nvGraphicFramePr>
        <p:xfrm>
          <a:off x="250922" y="259867"/>
          <a:ext cx="9462421" cy="5068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Gráfico 4">
            <a:extLst>
              <a:ext uri="{FF2B5EF4-FFF2-40B4-BE49-F238E27FC236}">
                <a16:creationId xmlns:a16="http://schemas.microsoft.com/office/drawing/2014/main" id="{E1905235-DC09-216C-5CD9-D8A8BEAD9F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27811" y="0"/>
            <a:ext cx="7736377" cy="7438824"/>
          </a:xfrm>
          <a:prstGeom prst="rect">
            <a:avLst/>
          </a:prstGeom>
        </p:spPr>
      </p:pic>
    </p:spTree>
    <p:extLst>
      <p:ext uri="{BB962C8B-B14F-4D97-AF65-F5344CB8AC3E}">
        <p14:creationId xmlns:p14="http://schemas.microsoft.com/office/powerpoint/2010/main" val="868289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98B567B-BE00-AF19-9101-10C067B804C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B2C0F8EB-68C9-275D-07C3-FFB3EDAC340C}"/>
              </a:ext>
            </a:extLst>
          </p:cNvPr>
          <p:cNvSpPr txBox="1"/>
          <p:nvPr/>
        </p:nvSpPr>
        <p:spPr>
          <a:xfrm>
            <a:off x="441751" y="929758"/>
            <a:ext cx="7304211" cy="646331"/>
          </a:xfrm>
          <a:prstGeom prst="rect">
            <a:avLst/>
          </a:prstGeom>
          <a:noFill/>
        </p:spPr>
        <p:txBody>
          <a:bodyPr wrap="square">
            <a:spAutoFit/>
          </a:bodyPr>
          <a:lstStyle/>
          <a:p>
            <a:r>
              <a:rPr lang="es-ES" sz="3600" b="1"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rPr>
              <a:t>Conclusiones  </a:t>
            </a:r>
            <a:endParaRPr lang="es-ES" sz="3600"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endParaRPr>
          </a:p>
        </p:txBody>
      </p:sp>
      <p:graphicFrame>
        <p:nvGraphicFramePr>
          <p:cNvPr id="4" name="Diagram 7">
            <a:extLst>
              <a:ext uri="{FF2B5EF4-FFF2-40B4-BE49-F238E27FC236}">
                <a16:creationId xmlns:a16="http://schemas.microsoft.com/office/drawing/2014/main" id="{759D0C97-2867-3B98-8DBF-4BD3A5B83614}"/>
              </a:ext>
            </a:extLst>
          </p:cNvPr>
          <p:cNvGraphicFramePr/>
          <p:nvPr>
            <p:extLst>
              <p:ext uri="{D42A27DB-BD31-4B8C-83A1-F6EECF244321}">
                <p14:modId xmlns:p14="http://schemas.microsoft.com/office/powerpoint/2010/main" val="2323379573"/>
              </p:ext>
            </p:extLst>
          </p:nvPr>
        </p:nvGraphicFramePr>
        <p:xfrm>
          <a:off x="250922" y="259867"/>
          <a:ext cx="9462421" cy="5068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Gráfico 5">
            <a:extLst>
              <a:ext uri="{FF2B5EF4-FFF2-40B4-BE49-F238E27FC236}">
                <a16:creationId xmlns:a16="http://schemas.microsoft.com/office/drawing/2014/main" id="{1DCAA961-E95E-7138-3DF5-7EB4041D3CDB}"/>
              </a:ext>
            </a:extLst>
          </p:cNvPr>
          <p:cNvPicPr>
            <a:picLocks noChangeAspect="1"/>
          </p:cNvPicPr>
          <p:nvPr/>
        </p:nvPicPr>
        <p:blipFill>
          <a:blip r:embed="rId9">
            <a:extLst>
              <a:ext uri="{96DAC541-7B7A-43D3-8B79-37D633B846F1}">
                <asvg:svgBlip xmlns:asvg="http://schemas.microsoft.com/office/drawing/2016/SVG/main" r:embed="rId10"/>
              </a:ext>
            </a:extLst>
          </a:blip>
          <a:srcRect l="5236" t="13691" r="-5236" b="37156"/>
          <a:stretch>
            <a:fillRect/>
          </a:stretch>
        </p:blipFill>
        <p:spPr>
          <a:xfrm>
            <a:off x="3770032" y="929758"/>
            <a:ext cx="7980217" cy="5576054"/>
          </a:xfrm>
          <a:prstGeom prst="rect">
            <a:avLst/>
          </a:prstGeom>
        </p:spPr>
      </p:pic>
    </p:spTree>
    <p:extLst>
      <p:ext uri="{BB962C8B-B14F-4D97-AF65-F5344CB8AC3E}">
        <p14:creationId xmlns:p14="http://schemas.microsoft.com/office/powerpoint/2010/main" val="3403092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F3DEFAF-B26E-C9DB-5228-078313929EBE}"/>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0984EF70-D491-ACDE-2864-B6B373A475F2}"/>
              </a:ext>
            </a:extLst>
          </p:cNvPr>
          <p:cNvSpPr txBox="1"/>
          <p:nvPr/>
        </p:nvSpPr>
        <p:spPr>
          <a:xfrm>
            <a:off x="441751" y="929758"/>
            <a:ext cx="7304211" cy="646331"/>
          </a:xfrm>
          <a:prstGeom prst="rect">
            <a:avLst/>
          </a:prstGeom>
          <a:noFill/>
        </p:spPr>
        <p:txBody>
          <a:bodyPr wrap="square">
            <a:spAutoFit/>
          </a:bodyPr>
          <a:lstStyle/>
          <a:p>
            <a:r>
              <a:rPr lang="es-ES" sz="3600" b="1"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rPr>
              <a:t>  </a:t>
            </a:r>
            <a:endParaRPr lang="es-ES" sz="3600"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endParaRPr>
          </a:p>
        </p:txBody>
      </p:sp>
      <p:graphicFrame>
        <p:nvGraphicFramePr>
          <p:cNvPr id="4" name="Diagram 7">
            <a:extLst>
              <a:ext uri="{FF2B5EF4-FFF2-40B4-BE49-F238E27FC236}">
                <a16:creationId xmlns:a16="http://schemas.microsoft.com/office/drawing/2014/main" id="{16954CC8-0664-FB80-1FA2-58D9863A8121}"/>
              </a:ext>
            </a:extLst>
          </p:cNvPr>
          <p:cNvGraphicFramePr/>
          <p:nvPr>
            <p:extLst>
              <p:ext uri="{D42A27DB-BD31-4B8C-83A1-F6EECF244321}">
                <p14:modId xmlns:p14="http://schemas.microsoft.com/office/powerpoint/2010/main" val="2561869363"/>
              </p:ext>
            </p:extLst>
          </p:nvPr>
        </p:nvGraphicFramePr>
        <p:xfrm>
          <a:off x="250922" y="259867"/>
          <a:ext cx="9462421" cy="5068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Gráfico 4">
            <a:extLst>
              <a:ext uri="{FF2B5EF4-FFF2-40B4-BE49-F238E27FC236}">
                <a16:creationId xmlns:a16="http://schemas.microsoft.com/office/drawing/2014/main" id="{9787A1FB-CF8D-4783-79AD-57746FDD40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69108" y="259867"/>
            <a:ext cx="7733873" cy="6598133"/>
          </a:xfrm>
          <a:prstGeom prst="rect">
            <a:avLst/>
          </a:prstGeom>
        </p:spPr>
      </p:pic>
    </p:spTree>
    <p:extLst>
      <p:ext uri="{BB962C8B-B14F-4D97-AF65-F5344CB8AC3E}">
        <p14:creationId xmlns:p14="http://schemas.microsoft.com/office/powerpoint/2010/main" val="846611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078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F2DB0AE7-6987-FE01-D83E-B38590909F19}"/>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E25199E-B2E5-C6E0-7ECB-BEA772C71D38}"/>
              </a:ext>
            </a:extLst>
          </p:cNvPr>
          <p:cNvSpPr txBox="1"/>
          <p:nvPr/>
        </p:nvSpPr>
        <p:spPr>
          <a:xfrm>
            <a:off x="441751" y="929758"/>
            <a:ext cx="7304211" cy="646331"/>
          </a:xfrm>
          <a:prstGeom prst="rect">
            <a:avLst/>
          </a:prstGeom>
          <a:noFill/>
        </p:spPr>
        <p:txBody>
          <a:bodyPr wrap="square">
            <a:spAutoFit/>
          </a:bodyPr>
          <a:lstStyle/>
          <a:p>
            <a:r>
              <a:rPr lang="es-ES" sz="3600" b="1"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rPr>
              <a:t>Introducción </a:t>
            </a:r>
            <a:endParaRPr lang="es-ES" sz="3600"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endParaRPr>
          </a:p>
        </p:txBody>
      </p:sp>
      <p:graphicFrame>
        <p:nvGraphicFramePr>
          <p:cNvPr id="4" name="Diagram 7">
            <a:extLst>
              <a:ext uri="{FF2B5EF4-FFF2-40B4-BE49-F238E27FC236}">
                <a16:creationId xmlns:a16="http://schemas.microsoft.com/office/drawing/2014/main" id="{3BFABABA-BDE8-48B1-B00C-D820ED02ECE7}"/>
              </a:ext>
            </a:extLst>
          </p:cNvPr>
          <p:cNvGraphicFramePr/>
          <p:nvPr>
            <p:extLst>
              <p:ext uri="{D42A27DB-BD31-4B8C-83A1-F6EECF244321}">
                <p14:modId xmlns:p14="http://schemas.microsoft.com/office/powerpoint/2010/main" val="3070117961"/>
              </p:ext>
            </p:extLst>
          </p:nvPr>
        </p:nvGraphicFramePr>
        <p:xfrm>
          <a:off x="250922" y="259867"/>
          <a:ext cx="9462421" cy="506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5" name="Gráfico 8">
            <a:extLst>
              <a:ext uri="{FF2B5EF4-FFF2-40B4-BE49-F238E27FC236}">
                <a16:creationId xmlns:a16="http://schemas.microsoft.com/office/drawing/2014/main" id="{2C1B7BB1-D43B-2ADA-D2DB-40304590B96A}"/>
              </a:ext>
            </a:extLst>
          </p:cNvPr>
          <p:cNvGrpSpPr/>
          <p:nvPr/>
        </p:nvGrpSpPr>
        <p:grpSpPr>
          <a:xfrm>
            <a:off x="2195332" y="929758"/>
            <a:ext cx="7242022" cy="5557338"/>
            <a:chOff x="2531234" y="934312"/>
            <a:chExt cx="7242022" cy="5557338"/>
          </a:xfrm>
        </p:grpSpPr>
        <p:grpSp>
          <p:nvGrpSpPr>
            <p:cNvPr id="66" name="Gráfico 8">
              <a:extLst>
                <a:ext uri="{FF2B5EF4-FFF2-40B4-BE49-F238E27FC236}">
                  <a16:creationId xmlns:a16="http://schemas.microsoft.com/office/drawing/2014/main" id="{2739BDB2-0399-58EE-FC8A-6DF486B47516}"/>
                </a:ext>
              </a:extLst>
            </p:cNvPr>
            <p:cNvGrpSpPr/>
            <p:nvPr/>
          </p:nvGrpSpPr>
          <p:grpSpPr>
            <a:xfrm>
              <a:off x="4857853" y="4227411"/>
              <a:ext cx="1803479" cy="1443232"/>
              <a:chOff x="4857853" y="4227411"/>
              <a:chExt cx="1803479" cy="1443232"/>
            </a:xfrm>
            <a:solidFill>
              <a:srgbClr val="3CC583"/>
            </a:solidFill>
          </p:grpSpPr>
          <p:sp>
            <p:nvSpPr>
              <p:cNvPr id="67" name="Forma libre: forma 66">
                <a:extLst>
                  <a:ext uri="{FF2B5EF4-FFF2-40B4-BE49-F238E27FC236}">
                    <a16:creationId xmlns:a16="http://schemas.microsoft.com/office/drawing/2014/main" id="{7ACDF5D4-6423-ACFA-7847-63AF2BBD968A}"/>
                  </a:ext>
                </a:extLst>
              </p:cNvPr>
              <p:cNvSpPr/>
              <p:nvPr/>
            </p:nvSpPr>
            <p:spPr>
              <a:xfrm>
                <a:off x="6032652" y="4419176"/>
                <a:ext cx="628680" cy="634738"/>
              </a:xfrm>
              <a:custGeom>
                <a:avLst/>
                <a:gdLst>
                  <a:gd name="connsiteX0" fmla="*/ 158490 w 628680"/>
                  <a:gd name="connsiteY0" fmla="*/ 224905 h 634738"/>
                  <a:gd name="connsiteX1" fmla="*/ 1112 w 628680"/>
                  <a:gd name="connsiteY1" fmla="*/ 532572 h 634738"/>
                  <a:gd name="connsiteX2" fmla="*/ 6934 w 628680"/>
                  <a:gd name="connsiteY2" fmla="*/ 543570 h 634738"/>
                  <a:gd name="connsiteX3" fmla="*/ 618839 w 628680"/>
                  <a:gd name="connsiteY3" fmla="*/ 635122 h 634738"/>
                  <a:gd name="connsiteX4" fmla="*/ 626363 w 628680"/>
                  <a:gd name="connsiteY4" fmla="*/ 617735 h 634738"/>
                  <a:gd name="connsiteX5" fmla="*/ 558773 w 628680"/>
                  <a:gd name="connsiteY5" fmla="*/ 485276 h 634738"/>
                  <a:gd name="connsiteX6" fmla="*/ 539342 w 628680"/>
                  <a:gd name="connsiteY6" fmla="*/ 267646 h 634738"/>
                  <a:gd name="connsiteX7" fmla="*/ 481048 w 628680"/>
                  <a:gd name="connsiteY7" fmla="*/ 42248 h 634738"/>
                  <a:gd name="connsiteX8" fmla="*/ 306167 w 628680"/>
                  <a:gd name="connsiteY8" fmla="*/ 34475 h 634738"/>
                  <a:gd name="connsiteX9" fmla="*/ 158490 w 628680"/>
                  <a:gd name="connsiteY9" fmla="*/ 224905 h 63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8680" h="634738">
                    <a:moveTo>
                      <a:pt x="158490" y="224905"/>
                    </a:moveTo>
                    <a:cubicBezTo>
                      <a:pt x="118811" y="291034"/>
                      <a:pt x="41141" y="451388"/>
                      <a:pt x="1112" y="532572"/>
                    </a:cubicBezTo>
                    <a:cubicBezTo>
                      <a:pt x="-1204" y="537266"/>
                      <a:pt x="1757" y="542793"/>
                      <a:pt x="6934" y="543570"/>
                    </a:cubicBezTo>
                    <a:lnTo>
                      <a:pt x="618839" y="635122"/>
                    </a:lnTo>
                    <a:cubicBezTo>
                      <a:pt x="627179" y="636381"/>
                      <a:pt x="632441" y="623580"/>
                      <a:pt x="626363" y="617735"/>
                    </a:cubicBezTo>
                    <a:cubicBezTo>
                      <a:pt x="586902" y="579798"/>
                      <a:pt x="571528" y="529921"/>
                      <a:pt x="558773" y="485276"/>
                    </a:cubicBezTo>
                    <a:cubicBezTo>
                      <a:pt x="543228" y="430869"/>
                      <a:pt x="539342" y="333829"/>
                      <a:pt x="539342" y="267646"/>
                    </a:cubicBezTo>
                    <a:cubicBezTo>
                      <a:pt x="539342" y="182149"/>
                      <a:pt x="539342" y="104427"/>
                      <a:pt x="481048" y="42248"/>
                    </a:cubicBezTo>
                    <a:cubicBezTo>
                      <a:pt x="438300" y="-16046"/>
                      <a:pt x="360575" y="-8275"/>
                      <a:pt x="306167" y="34475"/>
                    </a:cubicBezTo>
                    <a:cubicBezTo>
                      <a:pt x="266325" y="65781"/>
                      <a:pt x="205125" y="147176"/>
                      <a:pt x="158490" y="224905"/>
                    </a:cubicBezTo>
                    <a:close/>
                  </a:path>
                </a:pathLst>
              </a:custGeom>
              <a:solidFill>
                <a:srgbClr val="3CC583"/>
              </a:solidFill>
              <a:ln w="7771" cap="rnd">
                <a:noFill/>
                <a:prstDash val="solid"/>
                <a:round/>
              </a:ln>
            </p:spPr>
            <p:txBody>
              <a:bodyPr rtlCol="0" anchor="ctr"/>
              <a:lstStyle/>
              <a:p>
                <a:endParaRPr lang="es-CO"/>
              </a:p>
            </p:txBody>
          </p:sp>
          <p:sp>
            <p:nvSpPr>
              <p:cNvPr id="68" name="Forma libre: forma 67">
                <a:extLst>
                  <a:ext uri="{FF2B5EF4-FFF2-40B4-BE49-F238E27FC236}">
                    <a16:creationId xmlns:a16="http://schemas.microsoft.com/office/drawing/2014/main" id="{9012C52E-FA31-A143-077A-C984EDE0DB98}"/>
                  </a:ext>
                </a:extLst>
              </p:cNvPr>
              <p:cNvSpPr/>
              <p:nvPr/>
            </p:nvSpPr>
            <p:spPr>
              <a:xfrm>
                <a:off x="4857853" y="4227411"/>
                <a:ext cx="1465115" cy="1443232"/>
              </a:xfrm>
              <a:custGeom>
                <a:avLst/>
                <a:gdLst>
                  <a:gd name="connsiteX0" fmla="*/ 299555 w 1465115"/>
                  <a:gd name="connsiteY0" fmla="*/ 156289 h 1443232"/>
                  <a:gd name="connsiteX1" fmla="*/ 314 w 1465115"/>
                  <a:gd name="connsiteY1" fmla="*/ 595430 h 1443232"/>
                  <a:gd name="connsiteX2" fmla="*/ 85811 w 1465115"/>
                  <a:gd name="connsiteY2" fmla="*/ 607089 h 1443232"/>
                  <a:gd name="connsiteX3" fmla="*/ 229603 w 1465115"/>
                  <a:gd name="connsiteY3" fmla="*/ 622634 h 1443232"/>
                  <a:gd name="connsiteX4" fmla="*/ 377280 w 1465115"/>
                  <a:gd name="connsiteY4" fmla="*/ 793629 h 1443232"/>
                  <a:gd name="connsiteX5" fmla="*/ 443346 w 1465115"/>
                  <a:gd name="connsiteY5" fmla="*/ 1283296 h 1443232"/>
                  <a:gd name="connsiteX6" fmla="*/ 622114 w 1465115"/>
                  <a:gd name="connsiteY6" fmla="*/ 1438746 h 1443232"/>
                  <a:gd name="connsiteX7" fmla="*/ 831971 w 1465115"/>
                  <a:gd name="connsiteY7" fmla="*/ 1190026 h 1443232"/>
                  <a:gd name="connsiteX8" fmla="*/ 1282776 w 1465115"/>
                  <a:gd name="connsiteY8" fmla="*/ 315623 h 1443232"/>
                  <a:gd name="connsiteX9" fmla="*/ 1465429 w 1465115"/>
                  <a:gd name="connsiteY9" fmla="*/ 109653 h 1443232"/>
                  <a:gd name="connsiteX10" fmla="*/ 1212823 w 1465115"/>
                  <a:gd name="connsiteY10" fmla="*/ 70791 h 1443232"/>
                  <a:gd name="connsiteX11" fmla="*/ 478322 w 1465115"/>
                  <a:gd name="connsiteY11" fmla="*/ 8611 h 1443232"/>
                  <a:gd name="connsiteX12" fmla="*/ 299555 w 1465115"/>
                  <a:gd name="connsiteY12" fmla="*/ 156289 h 14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115" h="1443232">
                    <a:moveTo>
                      <a:pt x="299555" y="156289"/>
                    </a:moveTo>
                    <a:cubicBezTo>
                      <a:pt x="225716" y="245673"/>
                      <a:pt x="314" y="595430"/>
                      <a:pt x="314" y="595430"/>
                    </a:cubicBezTo>
                    <a:lnTo>
                      <a:pt x="85811" y="607089"/>
                    </a:lnTo>
                    <a:cubicBezTo>
                      <a:pt x="85811" y="607089"/>
                      <a:pt x="167423" y="597770"/>
                      <a:pt x="229603" y="622634"/>
                    </a:cubicBezTo>
                    <a:cubicBezTo>
                      <a:pt x="307328" y="653724"/>
                      <a:pt x="344831" y="709266"/>
                      <a:pt x="377280" y="793629"/>
                    </a:cubicBezTo>
                    <a:cubicBezTo>
                      <a:pt x="416143" y="894671"/>
                      <a:pt x="427801" y="1190026"/>
                      <a:pt x="443346" y="1283296"/>
                    </a:cubicBezTo>
                    <a:cubicBezTo>
                      <a:pt x="458891" y="1376566"/>
                      <a:pt x="521071" y="1465950"/>
                      <a:pt x="622114" y="1438746"/>
                    </a:cubicBezTo>
                    <a:cubicBezTo>
                      <a:pt x="702948" y="1416983"/>
                      <a:pt x="795697" y="1263865"/>
                      <a:pt x="831971" y="1190026"/>
                    </a:cubicBezTo>
                    <a:cubicBezTo>
                      <a:pt x="943374" y="962035"/>
                      <a:pt x="1184679" y="464899"/>
                      <a:pt x="1282776" y="315623"/>
                    </a:cubicBezTo>
                    <a:cubicBezTo>
                      <a:pt x="1372159" y="179605"/>
                      <a:pt x="1430453" y="125198"/>
                      <a:pt x="1465429" y="109653"/>
                    </a:cubicBezTo>
                    <a:lnTo>
                      <a:pt x="1212823" y="70791"/>
                    </a:lnTo>
                    <a:cubicBezTo>
                      <a:pt x="1000378" y="43587"/>
                      <a:pt x="567706" y="-22479"/>
                      <a:pt x="478322" y="8611"/>
                    </a:cubicBezTo>
                    <a:cubicBezTo>
                      <a:pt x="402827" y="34871"/>
                      <a:pt x="373394" y="66904"/>
                      <a:pt x="299555" y="156289"/>
                    </a:cubicBezTo>
                    <a:close/>
                  </a:path>
                </a:pathLst>
              </a:custGeom>
              <a:solidFill>
                <a:srgbClr val="3CC583"/>
              </a:solidFill>
              <a:ln w="7771" cap="rnd">
                <a:noFill/>
                <a:prstDash val="solid"/>
                <a:round/>
              </a:ln>
            </p:spPr>
            <p:txBody>
              <a:bodyPr rtlCol="0" anchor="ctr"/>
              <a:lstStyle/>
              <a:p>
                <a:endParaRPr lang="es-CO"/>
              </a:p>
            </p:txBody>
          </p:sp>
        </p:grpSp>
        <p:grpSp>
          <p:nvGrpSpPr>
            <p:cNvPr id="69" name="Gráfico 8">
              <a:extLst>
                <a:ext uri="{FF2B5EF4-FFF2-40B4-BE49-F238E27FC236}">
                  <a16:creationId xmlns:a16="http://schemas.microsoft.com/office/drawing/2014/main" id="{DD3D9343-8E57-D8F7-A763-162C8E1AB56F}"/>
                </a:ext>
              </a:extLst>
            </p:cNvPr>
            <p:cNvGrpSpPr/>
            <p:nvPr/>
          </p:nvGrpSpPr>
          <p:grpSpPr>
            <a:xfrm>
              <a:off x="6334627" y="3862983"/>
              <a:ext cx="1410712" cy="1125807"/>
              <a:chOff x="6334627" y="3862983"/>
              <a:chExt cx="1410712" cy="1125807"/>
            </a:xfrm>
            <a:solidFill>
              <a:srgbClr val="92BD39"/>
            </a:solidFill>
          </p:grpSpPr>
          <p:sp>
            <p:nvSpPr>
              <p:cNvPr id="70" name="Forma libre: forma 69">
                <a:extLst>
                  <a:ext uri="{FF2B5EF4-FFF2-40B4-BE49-F238E27FC236}">
                    <a16:creationId xmlns:a16="http://schemas.microsoft.com/office/drawing/2014/main" id="{AB83D14D-3F8C-17ED-DADC-2B05767CEC97}"/>
                  </a:ext>
                </a:extLst>
              </p:cNvPr>
              <p:cNvSpPr/>
              <p:nvPr/>
            </p:nvSpPr>
            <p:spPr>
              <a:xfrm>
                <a:off x="7254930" y="4024073"/>
                <a:ext cx="490409" cy="514723"/>
              </a:xfrm>
              <a:custGeom>
                <a:avLst/>
                <a:gdLst>
                  <a:gd name="connsiteX0" fmla="*/ 123894 w 490409"/>
                  <a:gd name="connsiteY0" fmla="*/ 195041 h 514723"/>
                  <a:gd name="connsiteX1" fmla="*/ 1127 w 490409"/>
                  <a:gd name="connsiteY1" fmla="*/ 435040 h 514723"/>
                  <a:gd name="connsiteX2" fmla="*/ 5666 w 490409"/>
                  <a:gd name="connsiteY2" fmla="*/ 443629 h 514723"/>
                  <a:gd name="connsiteX3" fmla="*/ 482991 w 490409"/>
                  <a:gd name="connsiteY3" fmla="*/ 515043 h 514723"/>
                  <a:gd name="connsiteX4" fmla="*/ 488859 w 490409"/>
                  <a:gd name="connsiteY4" fmla="*/ 501472 h 514723"/>
                  <a:gd name="connsiteX5" fmla="*/ 428731 w 490409"/>
                  <a:gd name="connsiteY5" fmla="*/ 404370 h 514723"/>
                  <a:gd name="connsiteX6" fmla="*/ 409300 w 490409"/>
                  <a:gd name="connsiteY6" fmla="*/ 237261 h 514723"/>
                  <a:gd name="connsiteX7" fmla="*/ 382096 w 490409"/>
                  <a:gd name="connsiteY7" fmla="*/ 42949 h 514723"/>
                  <a:gd name="connsiteX8" fmla="*/ 242191 w 490409"/>
                  <a:gd name="connsiteY8" fmla="*/ 27404 h 514723"/>
                  <a:gd name="connsiteX9" fmla="*/ 123894 w 490409"/>
                  <a:gd name="connsiteY9" fmla="*/ 195041 h 51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0409" h="514723">
                    <a:moveTo>
                      <a:pt x="123894" y="195041"/>
                    </a:moveTo>
                    <a:cubicBezTo>
                      <a:pt x="92944" y="246635"/>
                      <a:pt x="32349" y="371718"/>
                      <a:pt x="1127" y="435040"/>
                    </a:cubicBezTo>
                    <a:cubicBezTo>
                      <a:pt x="-676" y="438709"/>
                      <a:pt x="1632" y="443015"/>
                      <a:pt x="5666" y="443629"/>
                    </a:cubicBezTo>
                    <a:lnTo>
                      <a:pt x="482991" y="515043"/>
                    </a:lnTo>
                    <a:cubicBezTo>
                      <a:pt x="489496" y="516022"/>
                      <a:pt x="493608" y="506034"/>
                      <a:pt x="488859" y="501472"/>
                    </a:cubicBezTo>
                    <a:cubicBezTo>
                      <a:pt x="458080" y="471882"/>
                      <a:pt x="438680" y="439191"/>
                      <a:pt x="428731" y="404370"/>
                    </a:cubicBezTo>
                    <a:cubicBezTo>
                      <a:pt x="416606" y="361924"/>
                      <a:pt x="409300" y="288886"/>
                      <a:pt x="409300" y="237261"/>
                    </a:cubicBezTo>
                    <a:cubicBezTo>
                      <a:pt x="409300" y="160632"/>
                      <a:pt x="404224" y="91628"/>
                      <a:pt x="382096" y="42949"/>
                    </a:cubicBezTo>
                    <a:cubicBezTo>
                      <a:pt x="359968" y="-5730"/>
                      <a:pt x="288041" y="-15010"/>
                      <a:pt x="242191" y="27404"/>
                    </a:cubicBezTo>
                    <a:cubicBezTo>
                      <a:pt x="196341" y="69819"/>
                      <a:pt x="160277" y="134416"/>
                      <a:pt x="123894" y="195041"/>
                    </a:cubicBezTo>
                    <a:close/>
                  </a:path>
                </a:pathLst>
              </a:custGeom>
              <a:solidFill>
                <a:srgbClr val="92BD39"/>
              </a:solidFill>
              <a:ln w="7771" cap="rnd">
                <a:noFill/>
                <a:prstDash val="solid"/>
                <a:round/>
              </a:ln>
            </p:spPr>
            <p:txBody>
              <a:bodyPr rtlCol="0" anchor="ctr"/>
              <a:lstStyle/>
              <a:p>
                <a:endParaRPr lang="es-CO"/>
              </a:p>
            </p:txBody>
          </p:sp>
          <p:sp>
            <p:nvSpPr>
              <p:cNvPr id="71" name="Forma libre: forma 70">
                <a:extLst>
                  <a:ext uri="{FF2B5EF4-FFF2-40B4-BE49-F238E27FC236}">
                    <a16:creationId xmlns:a16="http://schemas.microsoft.com/office/drawing/2014/main" id="{C40FF08A-E0DB-9D56-D48D-D8DFED6DDF2E}"/>
                  </a:ext>
                </a:extLst>
              </p:cNvPr>
              <p:cNvSpPr/>
              <p:nvPr/>
            </p:nvSpPr>
            <p:spPr>
              <a:xfrm>
                <a:off x="6334627" y="3862983"/>
                <a:ext cx="1138989" cy="1125807"/>
              </a:xfrm>
              <a:custGeom>
                <a:avLst/>
                <a:gdLst>
                  <a:gd name="connsiteX0" fmla="*/ 230045 w 1138989"/>
                  <a:gd name="connsiteY0" fmla="*/ 121938 h 1125807"/>
                  <a:gd name="connsiteX1" fmla="*/ 506 w 1138989"/>
                  <a:gd name="connsiteY1" fmla="*/ 470106 h 1125807"/>
                  <a:gd name="connsiteX2" fmla="*/ 171501 w 1138989"/>
                  <a:gd name="connsiteY2" fmla="*/ 464495 h 1125807"/>
                  <a:gd name="connsiteX3" fmla="*/ 307520 w 1138989"/>
                  <a:gd name="connsiteY3" fmla="*/ 610011 h 1125807"/>
                  <a:gd name="connsiteX4" fmla="*/ 342211 w 1138989"/>
                  <a:gd name="connsiteY4" fmla="*/ 1001069 h 1125807"/>
                  <a:gd name="connsiteX5" fmla="*/ 481660 w 1138989"/>
                  <a:gd name="connsiteY5" fmla="*/ 1122328 h 1125807"/>
                  <a:gd name="connsiteX6" fmla="*/ 645359 w 1138989"/>
                  <a:gd name="connsiteY6" fmla="*/ 928311 h 1125807"/>
                  <a:gd name="connsiteX7" fmla="*/ 997018 w 1138989"/>
                  <a:gd name="connsiteY7" fmla="*/ 246228 h 1125807"/>
                  <a:gd name="connsiteX8" fmla="*/ 1139495 w 1138989"/>
                  <a:gd name="connsiteY8" fmla="*/ 85554 h 1125807"/>
                  <a:gd name="connsiteX9" fmla="*/ 942447 w 1138989"/>
                  <a:gd name="connsiteY9" fmla="*/ 55240 h 1125807"/>
                  <a:gd name="connsiteX10" fmla="*/ 369494 w 1138989"/>
                  <a:gd name="connsiteY10" fmla="*/ 6737 h 1125807"/>
                  <a:gd name="connsiteX11" fmla="*/ 230045 w 1138989"/>
                  <a:gd name="connsiteY11" fmla="*/ 121938 h 112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8989" h="1125807">
                    <a:moveTo>
                      <a:pt x="230045" y="121938"/>
                    </a:moveTo>
                    <a:cubicBezTo>
                      <a:pt x="172447" y="191657"/>
                      <a:pt x="506" y="470106"/>
                      <a:pt x="506" y="470106"/>
                    </a:cubicBezTo>
                    <a:cubicBezTo>
                      <a:pt x="506" y="470106"/>
                      <a:pt x="86003" y="430296"/>
                      <a:pt x="171501" y="464495"/>
                    </a:cubicBezTo>
                    <a:cubicBezTo>
                      <a:pt x="232131" y="488745"/>
                      <a:pt x="282208" y="544202"/>
                      <a:pt x="307520" y="610011"/>
                    </a:cubicBezTo>
                    <a:cubicBezTo>
                      <a:pt x="337835" y="688832"/>
                      <a:pt x="330085" y="928311"/>
                      <a:pt x="342211" y="1001069"/>
                    </a:cubicBezTo>
                    <a:cubicBezTo>
                      <a:pt x="354336" y="1073827"/>
                      <a:pt x="402841" y="1143547"/>
                      <a:pt x="481660" y="1122328"/>
                    </a:cubicBezTo>
                    <a:cubicBezTo>
                      <a:pt x="544713" y="1105353"/>
                      <a:pt x="617067" y="985913"/>
                      <a:pt x="645359" y="928311"/>
                    </a:cubicBezTo>
                    <a:cubicBezTo>
                      <a:pt x="732263" y="750468"/>
                      <a:pt x="920497" y="362667"/>
                      <a:pt x="997018" y="246228"/>
                    </a:cubicBezTo>
                    <a:cubicBezTo>
                      <a:pt x="1066737" y="140125"/>
                      <a:pt x="1112214" y="97680"/>
                      <a:pt x="1139495" y="85554"/>
                    </a:cubicBezTo>
                    <a:lnTo>
                      <a:pt x="942447" y="55240"/>
                    </a:lnTo>
                    <a:cubicBezTo>
                      <a:pt x="776722" y="34020"/>
                      <a:pt x="439219" y="-17516"/>
                      <a:pt x="369494" y="6737"/>
                    </a:cubicBezTo>
                    <a:cubicBezTo>
                      <a:pt x="310604" y="27221"/>
                      <a:pt x="287644" y="52208"/>
                      <a:pt x="230045" y="121938"/>
                    </a:cubicBezTo>
                    <a:close/>
                  </a:path>
                </a:pathLst>
              </a:custGeom>
              <a:solidFill>
                <a:srgbClr val="92BD39"/>
              </a:solidFill>
              <a:ln w="7771" cap="rnd">
                <a:noFill/>
                <a:prstDash val="solid"/>
                <a:round/>
              </a:ln>
            </p:spPr>
            <p:txBody>
              <a:bodyPr rtlCol="0" anchor="ctr"/>
              <a:lstStyle/>
              <a:p>
                <a:endParaRPr lang="es-CO"/>
              </a:p>
            </p:txBody>
          </p:sp>
        </p:grpSp>
        <p:grpSp>
          <p:nvGrpSpPr>
            <p:cNvPr id="72" name="Gráfico 8">
              <a:extLst>
                <a:ext uri="{FF2B5EF4-FFF2-40B4-BE49-F238E27FC236}">
                  <a16:creationId xmlns:a16="http://schemas.microsoft.com/office/drawing/2014/main" id="{6F92866C-BCB7-16E0-FF48-980CE763E7F6}"/>
                </a:ext>
              </a:extLst>
            </p:cNvPr>
            <p:cNvGrpSpPr/>
            <p:nvPr/>
          </p:nvGrpSpPr>
          <p:grpSpPr>
            <a:xfrm>
              <a:off x="7499530" y="3587171"/>
              <a:ext cx="1076042" cy="844774"/>
              <a:chOff x="7499530" y="3587171"/>
              <a:chExt cx="1076042" cy="844774"/>
            </a:xfrm>
            <a:solidFill>
              <a:srgbClr val="1EABDA"/>
            </a:solidFill>
          </p:grpSpPr>
          <p:sp>
            <p:nvSpPr>
              <p:cNvPr id="73" name="Forma libre: forma 72">
                <a:extLst>
                  <a:ext uri="{FF2B5EF4-FFF2-40B4-BE49-F238E27FC236}">
                    <a16:creationId xmlns:a16="http://schemas.microsoft.com/office/drawing/2014/main" id="{26AC318A-D379-CAED-8556-9F297EDB1BA4}"/>
                  </a:ext>
                </a:extLst>
              </p:cNvPr>
              <p:cNvSpPr/>
              <p:nvPr/>
            </p:nvSpPr>
            <p:spPr>
              <a:xfrm>
                <a:off x="8207585" y="3711080"/>
                <a:ext cx="367987" cy="371532"/>
              </a:xfrm>
              <a:custGeom>
                <a:avLst/>
                <a:gdLst>
                  <a:gd name="connsiteX0" fmla="*/ 93272 w 367987"/>
                  <a:gd name="connsiteY0" fmla="*/ 131668 h 371532"/>
                  <a:gd name="connsiteX1" fmla="*/ 1152 w 367987"/>
                  <a:gd name="connsiteY1" fmla="*/ 311757 h 371532"/>
                  <a:gd name="connsiteX2" fmla="*/ 4556 w 367987"/>
                  <a:gd name="connsiteY2" fmla="*/ 318200 h 371532"/>
                  <a:gd name="connsiteX3" fmla="*/ 362721 w 367987"/>
                  <a:gd name="connsiteY3" fmla="*/ 371784 h 371532"/>
                  <a:gd name="connsiteX4" fmla="*/ 367128 w 367987"/>
                  <a:gd name="connsiteY4" fmla="*/ 361609 h 371532"/>
                  <a:gd name="connsiteX5" fmla="*/ 327566 w 367987"/>
                  <a:gd name="connsiteY5" fmla="*/ 284079 h 371532"/>
                  <a:gd name="connsiteX6" fmla="*/ 316195 w 367987"/>
                  <a:gd name="connsiteY6" fmla="*/ 156688 h 371532"/>
                  <a:gd name="connsiteX7" fmla="*/ 282073 w 367987"/>
                  <a:gd name="connsiteY7" fmla="*/ 24757 h 371532"/>
                  <a:gd name="connsiteX8" fmla="*/ 179710 w 367987"/>
                  <a:gd name="connsiteY8" fmla="*/ 20203 h 371532"/>
                  <a:gd name="connsiteX9" fmla="*/ 93272 w 367987"/>
                  <a:gd name="connsiteY9" fmla="*/ 131668 h 37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7987" h="371532">
                    <a:moveTo>
                      <a:pt x="93272" y="131668"/>
                    </a:moveTo>
                    <a:cubicBezTo>
                      <a:pt x="70040" y="170383"/>
                      <a:pt x="24578" y="264236"/>
                      <a:pt x="1152" y="311757"/>
                    </a:cubicBezTo>
                    <a:cubicBezTo>
                      <a:pt x="-208" y="314508"/>
                      <a:pt x="1525" y="317741"/>
                      <a:pt x="4556" y="318200"/>
                    </a:cubicBezTo>
                    <a:lnTo>
                      <a:pt x="362721" y="371784"/>
                    </a:lnTo>
                    <a:cubicBezTo>
                      <a:pt x="367610" y="372522"/>
                      <a:pt x="370688" y="365029"/>
                      <a:pt x="367128" y="361609"/>
                    </a:cubicBezTo>
                    <a:cubicBezTo>
                      <a:pt x="344028" y="339403"/>
                      <a:pt x="335035" y="310210"/>
                      <a:pt x="327566" y="284079"/>
                    </a:cubicBezTo>
                    <a:cubicBezTo>
                      <a:pt x="318472" y="252227"/>
                      <a:pt x="316195" y="195426"/>
                      <a:pt x="316195" y="156688"/>
                    </a:cubicBezTo>
                    <a:cubicBezTo>
                      <a:pt x="316195" y="106648"/>
                      <a:pt x="316195" y="61148"/>
                      <a:pt x="282073" y="24757"/>
                    </a:cubicBezTo>
                    <a:cubicBezTo>
                      <a:pt x="257054" y="-9364"/>
                      <a:pt x="211554" y="-4817"/>
                      <a:pt x="179710" y="20203"/>
                    </a:cubicBezTo>
                    <a:cubicBezTo>
                      <a:pt x="156384" y="38530"/>
                      <a:pt x="120569" y="86175"/>
                      <a:pt x="93272" y="131668"/>
                    </a:cubicBezTo>
                    <a:close/>
                  </a:path>
                </a:pathLst>
              </a:custGeom>
              <a:solidFill>
                <a:srgbClr val="1EABDA"/>
              </a:solidFill>
              <a:ln w="7771" cap="rnd">
                <a:noFill/>
                <a:prstDash val="solid"/>
                <a:round/>
              </a:ln>
            </p:spPr>
            <p:txBody>
              <a:bodyPr rtlCol="0" anchor="ctr"/>
              <a:lstStyle/>
              <a:p>
                <a:endParaRPr lang="es-CO"/>
              </a:p>
            </p:txBody>
          </p:sp>
          <p:sp>
            <p:nvSpPr>
              <p:cNvPr id="74" name="Forma libre: forma 73">
                <a:extLst>
                  <a:ext uri="{FF2B5EF4-FFF2-40B4-BE49-F238E27FC236}">
                    <a16:creationId xmlns:a16="http://schemas.microsoft.com/office/drawing/2014/main" id="{8E8CA7AC-6AAB-AA56-E844-36232FED2B6A}"/>
                  </a:ext>
                </a:extLst>
              </p:cNvPr>
              <p:cNvSpPr/>
              <p:nvPr/>
            </p:nvSpPr>
            <p:spPr>
              <a:xfrm>
                <a:off x="7499530" y="3587171"/>
                <a:ext cx="854663" cy="844774"/>
              </a:xfrm>
              <a:custGeom>
                <a:avLst/>
                <a:gdLst>
                  <a:gd name="connsiteX0" fmla="*/ 172922 w 854663"/>
                  <a:gd name="connsiteY0" fmla="*/ 91507 h 844774"/>
                  <a:gd name="connsiteX1" fmla="*/ 682 w 854663"/>
                  <a:gd name="connsiteY1" fmla="*/ 352772 h 844774"/>
                  <a:gd name="connsiteX2" fmla="*/ 128992 w 854663"/>
                  <a:gd name="connsiteY2" fmla="*/ 348551 h 844774"/>
                  <a:gd name="connsiteX3" fmla="*/ 231056 w 854663"/>
                  <a:gd name="connsiteY3" fmla="*/ 457747 h 844774"/>
                  <a:gd name="connsiteX4" fmla="*/ 257088 w 854663"/>
                  <a:gd name="connsiteY4" fmla="*/ 751182 h 844774"/>
                  <a:gd name="connsiteX5" fmla="*/ 361727 w 854663"/>
                  <a:gd name="connsiteY5" fmla="*/ 842175 h 844774"/>
                  <a:gd name="connsiteX6" fmla="*/ 484563 w 854663"/>
                  <a:gd name="connsiteY6" fmla="*/ 696588 h 844774"/>
                  <a:gd name="connsiteX7" fmla="*/ 748435 w 854663"/>
                  <a:gd name="connsiteY7" fmla="*/ 184769 h 844774"/>
                  <a:gd name="connsiteX8" fmla="*/ 855346 w 854663"/>
                  <a:gd name="connsiteY8" fmla="*/ 64210 h 844774"/>
                  <a:gd name="connsiteX9" fmla="*/ 707490 w 854663"/>
                  <a:gd name="connsiteY9" fmla="*/ 41460 h 844774"/>
                  <a:gd name="connsiteX10" fmla="*/ 277560 w 854663"/>
                  <a:gd name="connsiteY10" fmla="*/ 5069 h 844774"/>
                  <a:gd name="connsiteX11" fmla="*/ 172922 w 854663"/>
                  <a:gd name="connsiteY11" fmla="*/ 91507 h 84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4663" h="844774">
                    <a:moveTo>
                      <a:pt x="172922" y="91507"/>
                    </a:moveTo>
                    <a:cubicBezTo>
                      <a:pt x="129702" y="143824"/>
                      <a:pt x="682" y="352772"/>
                      <a:pt x="682" y="352772"/>
                    </a:cubicBezTo>
                    <a:cubicBezTo>
                      <a:pt x="682" y="352772"/>
                      <a:pt x="64837" y="322894"/>
                      <a:pt x="128992" y="348551"/>
                    </a:cubicBezTo>
                    <a:cubicBezTo>
                      <a:pt x="174487" y="366755"/>
                      <a:pt x="212063" y="408368"/>
                      <a:pt x="231056" y="457747"/>
                    </a:cubicBezTo>
                    <a:cubicBezTo>
                      <a:pt x="253804" y="516896"/>
                      <a:pt x="247988" y="696588"/>
                      <a:pt x="257088" y="751182"/>
                    </a:cubicBezTo>
                    <a:cubicBezTo>
                      <a:pt x="266187" y="805776"/>
                      <a:pt x="302582" y="858101"/>
                      <a:pt x="361727" y="842175"/>
                    </a:cubicBezTo>
                    <a:cubicBezTo>
                      <a:pt x="409041" y="829436"/>
                      <a:pt x="463332" y="739811"/>
                      <a:pt x="484563" y="696588"/>
                    </a:cubicBezTo>
                    <a:cubicBezTo>
                      <a:pt x="549773" y="563142"/>
                      <a:pt x="691015" y="272148"/>
                      <a:pt x="748435" y="184769"/>
                    </a:cubicBezTo>
                    <a:cubicBezTo>
                      <a:pt x="800752" y="105156"/>
                      <a:pt x="834873" y="73312"/>
                      <a:pt x="855346" y="64210"/>
                    </a:cubicBezTo>
                    <a:lnTo>
                      <a:pt x="707490" y="41460"/>
                    </a:lnTo>
                    <a:cubicBezTo>
                      <a:pt x="583135" y="25542"/>
                      <a:pt x="329879" y="-13134"/>
                      <a:pt x="277560" y="5069"/>
                    </a:cubicBezTo>
                    <a:cubicBezTo>
                      <a:pt x="233371" y="20435"/>
                      <a:pt x="216142" y="39190"/>
                      <a:pt x="172922" y="91507"/>
                    </a:cubicBezTo>
                    <a:close/>
                  </a:path>
                </a:pathLst>
              </a:custGeom>
              <a:solidFill>
                <a:srgbClr val="1EABDA"/>
              </a:solidFill>
              <a:ln w="7771" cap="rnd">
                <a:noFill/>
                <a:prstDash val="solid"/>
                <a:round/>
              </a:ln>
            </p:spPr>
            <p:txBody>
              <a:bodyPr rtlCol="0" anchor="ctr"/>
              <a:lstStyle/>
              <a:p>
                <a:endParaRPr lang="es-CO"/>
              </a:p>
            </p:txBody>
          </p:sp>
        </p:grpSp>
        <p:grpSp>
          <p:nvGrpSpPr>
            <p:cNvPr id="75" name="Gráfico 8">
              <a:extLst>
                <a:ext uri="{FF2B5EF4-FFF2-40B4-BE49-F238E27FC236}">
                  <a16:creationId xmlns:a16="http://schemas.microsoft.com/office/drawing/2014/main" id="{6DDE94FC-E397-E0A7-B933-34787F186852}"/>
                </a:ext>
              </a:extLst>
            </p:cNvPr>
            <p:cNvGrpSpPr/>
            <p:nvPr/>
          </p:nvGrpSpPr>
          <p:grpSpPr>
            <a:xfrm>
              <a:off x="3041164" y="4716911"/>
              <a:ext cx="2255661" cy="1774740"/>
              <a:chOff x="3041164" y="4716911"/>
              <a:chExt cx="2255661" cy="1774740"/>
            </a:xfrm>
            <a:solidFill>
              <a:srgbClr val="4E88E7"/>
            </a:solidFill>
          </p:grpSpPr>
          <p:sp>
            <p:nvSpPr>
              <p:cNvPr id="76" name="Forma libre: forma 75">
                <a:extLst>
                  <a:ext uri="{FF2B5EF4-FFF2-40B4-BE49-F238E27FC236}">
                    <a16:creationId xmlns:a16="http://schemas.microsoft.com/office/drawing/2014/main" id="{EFD07A47-71A5-E12B-E283-87E5F07A233B}"/>
                  </a:ext>
                </a:extLst>
              </p:cNvPr>
              <p:cNvSpPr/>
              <p:nvPr/>
            </p:nvSpPr>
            <p:spPr>
              <a:xfrm>
                <a:off x="3041164" y="4716911"/>
                <a:ext cx="1902186" cy="1774740"/>
              </a:xfrm>
              <a:custGeom>
                <a:avLst/>
                <a:gdLst>
                  <a:gd name="connsiteX0" fmla="*/ 359458 w 1902186"/>
                  <a:gd name="connsiteY0" fmla="*/ 630658 h 1774740"/>
                  <a:gd name="connsiteX1" fmla="*/ 493 w 1902186"/>
                  <a:gd name="connsiteY1" fmla="*/ 1513108 h 1774740"/>
                  <a:gd name="connsiteX2" fmla="*/ 5815 w 1902186"/>
                  <a:gd name="connsiteY2" fmla="*/ 1522816 h 1774740"/>
                  <a:gd name="connsiteX3" fmla="*/ 896091 w 1902186"/>
                  <a:gd name="connsiteY3" fmla="*/ 1774994 h 1774740"/>
                  <a:gd name="connsiteX4" fmla="*/ 905674 w 1902186"/>
                  <a:gd name="connsiteY4" fmla="*/ 1769724 h 1774740"/>
                  <a:gd name="connsiteX5" fmla="*/ 1000685 w 1902186"/>
                  <a:gd name="connsiteY5" fmla="*/ 1473973 h 1774740"/>
                  <a:gd name="connsiteX6" fmla="*/ 1311585 w 1902186"/>
                  <a:gd name="connsiteY6" fmla="*/ 774449 h 1774740"/>
                  <a:gd name="connsiteX7" fmla="*/ 1626371 w 1902186"/>
                  <a:gd name="connsiteY7" fmla="*/ 296444 h 1774740"/>
                  <a:gd name="connsiteX8" fmla="*/ 1902295 w 1902186"/>
                  <a:gd name="connsiteY8" fmla="*/ 117676 h 1774740"/>
                  <a:gd name="connsiteX9" fmla="*/ 1066752 w 1902186"/>
                  <a:gd name="connsiteY9" fmla="*/ 4976 h 1774740"/>
                  <a:gd name="connsiteX10" fmla="*/ 868553 w 1902186"/>
                  <a:gd name="connsiteY10" fmla="*/ 16635 h 1774740"/>
                  <a:gd name="connsiteX11" fmla="*/ 666471 w 1902186"/>
                  <a:gd name="connsiteY11" fmla="*/ 160425 h 1774740"/>
                  <a:gd name="connsiteX12" fmla="*/ 359458 w 1902186"/>
                  <a:gd name="connsiteY12" fmla="*/ 630658 h 177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2186" h="1774740">
                    <a:moveTo>
                      <a:pt x="359458" y="630658"/>
                    </a:moveTo>
                    <a:cubicBezTo>
                      <a:pt x="215300" y="900573"/>
                      <a:pt x="61812" y="1326319"/>
                      <a:pt x="493" y="1513108"/>
                    </a:cubicBezTo>
                    <a:cubicBezTo>
                      <a:pt x="-884" y="1517297"/>
                      <a:pt x="1569" y="1521611"/>
                      <a:pt x="5815" y="1522816"/>
                    </a:cubicBezTo>
                    <a:lnTo>
                      <a:pt x="896091" y="1774994"/>
                    </a:lnTo>
                    <a:cubicBezTo>
                      <a:pt x="900210" y="1776160"/>
                      <a:pt x="904477" y="1773828"/>
                      <a:pt x="905674" y="1769724"/>
                    </a:cubicBezTo>
                    <a:cubicBezTo>
                      <a:pt x="923800" y="1707513"/>
                      <a:pt x="964870" y="1572474"/>
                      <a:pt x="1000685" y="1473973"/>
                    </a:cubicBezTo>
                    <a:cubicBezTo>
                      <a:pt x="1047320" y="1345727"/>
                      <a:pt x="1257178" y="879377"/>
                      <a:pt x="1311585" y="774449"/>
                    </a:cubicBezTo>
                    <a:cubicBezTo>
                      <a:pt x="1365993" y="669520"/>
                      <a:pt x="1486466" y="455780"/>
                      <a:pt x="1626371" y="296444"/>
                    </a:cubicBezTo>
                    <a:cubicBezTo>
                      <a:pt x="1738295" y="168975"/>
                      <a:pt x="1851774" y="126744"/>
                      <a:pt x="1902295" y="117676"/>
                    </a:cubicBezTo>
                    <a:lnTo>
                      <a:pt x="1066752" y="4976"/>
                    </a:lnTo>
                    <a:cubicBezTo>
                      <a:pt x="1066752" y="4976"/>
                      <a:pt x="942392" y="-10570"/>
                      <a:pt x="868553" y="16635"/>
                    </a:cubicBezTo>
                    <a:cubicBezTo>
                      <a:pt x="794714" y="43840"/>
                      <a:pt x="716989" y="108325"/>
                      <a:pt x="666471" y="160425"/>
                    </a:cubicBezTo>
                    <a:cubicBezTo>
                      <a:pt x="625017" y="203173"/>
                      <a:pt x="505581" y="357069"/>
                      <a:pt x="359458" y="630658"/>
                    </a:cubicBezTo>
                    <a:close/>
                  </a:path>
                </a:pathLst>
              </a:custGeom>
              <a:solidFill>
                <a:srgbClr val="4E88E7"/>
              </a:solidFill>
              <a:ln w="7771" cap="rnd">
                <a:noFill/>
                <a:prstDash val="solid"/>
                <a:round/>
              </a:ln>
            </p:spPr>
            <p:txBody>
              <a:bodyPr rtlCol="0" anchor="ctr"/>
              <a:lstStyle/>
              <a:p>
                <a:endParaRPr lang="es-CO"/>
              </a:p>
            </p:txBody>
          </p:sp>
          <p:sp>
            <p:nvSpPr>
              <p:cNvPr id="77" name="Forma libre: forma 76">
                <a:extLst>
                  <a:ext uri="{FF2B5EF4-FFF2-40B4-BE49-F238E27FC236}">
                    <a16:creationId xmlns:a16="http://schemas.microsoft.com/office/drawing/2014/main" id="{E524A86D-AF5E-F213-10BA-F342F4B9BBF5}"/>
                  </a:ext>
                </a:extLst>
              </p:cNvPr>
              <p:cNvSpPr/>
              <p:nvPr/>
            </p:nvSpPr>
            <p:spPr>
              <a:xfrm>
                <a:off x="4437117" y="4941786"/>
                <a:ext cx="859709" cy="802519"/>
              </a:xfrm>
              <a:custGeom>
                <a:avLst/>
                <a:gdLst>
                  <a:gd name="connsiteX0" fmla="*/ 253737 w 859709"/>
                  <a:gd name="connsiteY0" fmla="*/ 219246 h 802519"/>
                  <a:gd name="connsiteX1" fmla="*/ 1130 w 859709"/>
                  <a:gd name="connsiteY1" fmla="*/ 623413 h 802519"/>
                  <a:gd name="connsiteX2" fmla="*/ 6361 w 859709"/>
                  <a:gd name="connsiteY2" fmla="*/ 634869 h 802519"/>
                  <a:gd name="connsiteX3" fmla="*/ 844811 w 859709"/>
                  <a:gd name="connsiteY3" fmla="*/ 802973 h 802519"/>
                  <a:gd name="connsiteX4" fmla="*/ 857792 w 859709"/>
                  <a:gd name="connsiteY4" fmla="*/ 774355 h 802519"/>
                  <a:gd name="connsiteX5" fmla="*/ 778380 w 859709"/>
                  <a:gd name="connsiteY5" fmla="*/ 627299 h 802519"/>
                  <a:gd name="connsiteX6" fmla="*/ 735631 w 859709"/>
                  <a:gd name="connsiteY6" fmla="*/ 265880 h 802519"/>
                  <a:gd name="connsiteX7" fmla="*/ 654020 w 859709"/>
                  <a:gd name="connsiteY7" fmla="*/ 40479 h 802519"/>
                  <a:gd name="connsiteX8" fmla="*/ 467480 w 859709"/>
                  <a:gd name="connsiteY8" fmla="*/ 17161 h 802519"/>
                  <a:gd name="connsiteX9" fmla="*/ 253737 w 859709"/>
                  <a:gd name="connsiteY9" fmla="*/ 219246 h 802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9709" h="802519">
                    <a:moveTo>
                      <a:pt x="253737" y="219246"/>
                    </a:moveTo>
                    <a:cubicBezTo>
                      <a:pt x="182074" y="313539"/>
                      <a:pt x="61173" y="517987"/>
                      <a:pt x="1130" y="623413"/>
                    </a:cubicBezTo>
                    <a:cubicBezTo>
                      <a:pt x="-1489" y="628022"/>
                      <a:pt x="1169" y="633828"/>
                      <a:pt x="6361" y="634869"/>
                    </a:cubicBezTo>
                    <a:lnTo>
                      <a:pt x="844811" y="802973"/>
                    </a:lnTo>
                    <a:cubicBezTo>
                      <a:pt x="853975" y="804807"/>
                      <a:pt x="864258" y="781101"/>
                      <a:pt x="857792" y="774355"/>
                    </a:cubicBezTo>
                    <a:cubicBezTo>
                      <a:pt x="826041" y="741236"/>
                      <a:pt x="797710" y="692526"/>
                      <a:pt x="778380" y="627299"/>
                    </a:cubicBezTo>
                    <a:cubicBezTo>
                      <a:pt x="747290" y="522378"/>
                      <a:pt x="751176" y="405783"/>
                      <a:pt x="735631" y="265880"/>
                    </a:cubicBezTo>
                    <a:cubicBezTo>
                      <a:pt x="724897" y="169260"/>
                      <a:pt x="696769" y="83227"/>
                      <a:pt x="654020" y="40479"/>
                    </a:cubicBezTo>
                    <a:cubicBezTo>
                      <a:pt x="606740" y="-6799"/>
                      <a:pt x="536523" y="-8728"/>
                      <a:pt x="467480" y="17161"/>
                    </a:cubicBezTo>
                    <a:cubicBezTo>
                      <a:pt x="405300" y="40478"/>
                      <a:pt x="333832" y="113866"/>
                      <a:pt x="253737" y="219246"/>
                    </a:cubicBezTo>
                    <a:close/>
                  </a:path>
                </a:pathLst>
              </a:custGeom>
              <a:solidFill>
                <a:srgbClr val="4E88E7"/>
              </a:solidFill>
              <a:ln w="7771" cap="rnd">
                <a:noFill/>
                <a:prstDash val="solid"/>
                <a:round/>
              </a:ln>
            </p:spPr>
            <p:txBody>
              <a:bodyPr rtlCol="0" anchor="ctr"/>
              <a:lstStyle/>
              <a:p>
                <a:endParaRPr lang="es-CO"/>
              </a:p>
            </p:txBody>
          </p:sp>
        </p:grpSp>
        <p:sp>
          <p:nvSpPr>
            <p:cNvPr id="78" name="Forma libre: forma 77">
              <a:extLst>
                <a:ext uri="{FF2B5EF4-FFF2-40B4-BE49-F238E27FC236}">
                  <a16:creationId xmlns:a16="http://schemas.microsoft.com/office/drawing/2014/main" id="{3ED57D90-4D90-E92B-D322-570E95148FC9}"/>
                </a:ext>
              </a:extLst>
            </p:cNvPr>
            <p:cNvSpPr/>
            <p:nvPr/>
          </p:nvSpPr>
          <p:spPr>
            <a:xfrm>
              <a:off x="8371021" y="3078370"/>
              <a:ext cx="809055" cy="962237"/>
            </a:xfrm>
            <a:custGeom>
              <a:avLst/>
              <a:gdLst>
                <a:gd name="connsiteX0" fmla="*/ 226086 w 809055"/>
                <a:gd name="connsiteY0" fmla="*/ 720441 h 962237"/>
                <a:gd name="connsiteX1" fmla="*/ 34002 w 809055"/>
                <a:gd name="connsiteY1" fmla="*/ 546213 h 962237"/>
                <a:gd name="connsiteX2" fmla="*/ 124807 w 809055"/>
                <a:gd name="connsiteY2" fmla="*/ 368238 h 962237"/>
                <a:gd name="connsiteX3" fmla="*/ 4221 w 809055"/>
                <a:gd name="connsiteY3" fmla="*/ 351799 h 962237"/>
                <a:gd name="connsiteX4" fmla="*/ 2483 w 809055"/>
                <a:gd name="connsiteY4" fmla="*/ 344633 h 962237"/>
                <a:gd name="connsiteX5" fmla="*/ 544635 w 809055"/>
                <a:gd name="connsiteY5" fmla="*/ 933 h 962237"/>
                <a:gd name="connsiteX6" fmla="*/ 550328 w 809055"/>
                <a:gd name="connsiteY6" fmla="*/ 2185 h 962237"/>
                <a:gd name="connsiteX7" fmla="*/ 809305 w 809055"/>
                <a:gd name="connsiteY7" fmla="*/ 454225 h 962237"/>
                <a:gd name="connsiteX8" fmla="*/ 805341 w 809055"/>
                <a:gd name="connsiteY8" fmla="*/ 460132 h 962237"/>
                <a:gd name="connsiteX9" fmla="*/ 655089 w 809055"/>
                <a:gd name="connsiteY9" fmla="*/ 439473 h 962237"/>
                <a:gd name="connsiteX10" fmla="*/ 591771 w 809055"/>
                <a:gd name="connsiteY10" fmla="*/ 603698 h 962237"/>
                <a:gd name="connsiteX11" fmla="*/ 432168 w 809055"/>
                <a:gd name="connsiteY11" fmla="*/ 899100 h 962237"/>
                <a:gd name="connsiteX12" fmla="*/ 226086 w 809055"/>
                <a:gd name="connsiteY12" fmla="*/ 720441 h 96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9055" h="962237">
                  <a:moveTo>
                    <a:pt x="226086" y="720441"/>
                  </a:moveTo>
                  <a:cubicBezTo>
                    <a:pt x="226086" y="591783"/>
                    <a:pt x="147134" y="512325"/>
                    <a:pt x="34002" y="546213"/>
                  </a:cubicBezTo>
                  <a:lnTo>
                    <a:pt x="124807" y="368238"/>
                  </a:lnTo>
                  <a:lnTo>
                    <a:pt x="4221" y="351799"/>
                  </a:lnTo>
                  <a:cubicBezTo>
                    <a:pt x="655" y="351310"/>
                    <a:pt x="-463" y="346701"/>
                    <a:pt x="2483" y="344633"/>
                  </a:cubicBezTo>
                  <a:lnTo>
                    <a:pt x="544635" y="933"/>
                  </a:lnTo>
                  <a:cubicBezTo>
                    <a:pt x="546533" y="-396"/>
                    <a:pt x="549163" y="187"/>
                    <a:pt x="550328" y="2185"/>
                  </a:cubicBezTo>
                  <a:lnTo>
                    <a:pt x="809305" y="454225"/>
                  </a:lnTo>
                  <a:cubicBezTo>
                    <a:pt x="810961" y="457070"/>
                    <a:pt x="808613" y="460583"/>
                    <a:pt x="805341" y="460132"/>
                  </a:cubicBezTo>
                  <a:lnTo>
                    <a:pt x="655089" y="439473"/>
                  </a:lnTo>
                  <a:cubicBezTo>
                    <a:pt x="640579" y="479704"/>
                    <a:pt x="612350" y="553045"/>
                    <a:pt x="591771" y="603698"/>
                  </a:cubicBezTo>
                  <a:cubicBezTo>
                    <a:pt x="536308" y="740230"/>
                    <a:pt x="480027" y="836088"/>
                    <a:pt x="432168" y="899100"/>
                  </a:cubicBezTo>
                  <a:cubicBezTo>
                    <a:pt x="335396" y="1026514"/>
                    <a:pt x="226086" y="959150"/>
                    <a:pt x="226086" y="720441"/>
                  </a:cubicBezTo>
                  <a:close/>
                </a:path>
              </a:pathLst>
            </a:custGeom>
            <a:solidFill>
              <a:srgbClr val="E0CB15"/>
            </a:solidFill>
            <a:ln w="7771" cap="rnd">
              <a:noFill/>
              <a:prstDash val="solid"/>
              <a:round/>
            </a:ln>
          </p:spPr>
          <p:txBody>
            <a:bodyPr rtlCol="0" anchor="ctr"/>
            <a:lstStyle/>
            <a:p>
              <a:endParaRPr lang="es-CO"/>
            </a:p>
          </p:txBody>
        </p:sp>
        <p:sp>
          <p:nvSpPr>
            <p:cNvPr id="79" name="CuadroTexto 78">
              <a:extLst>
                <a:ext uri="{FF2B5EF4-FFF2-40B4-BE49-F238E27FC236}">
                  <a16:creationId xmlns:a16="http://schemas.microsoft.com/office/drawing/2014/main" id="{B5CD8F81-E889-7862-3475-EF22D6C2A58F}"/>
                </a:ext>
              </a:extLst>
            </p:cNvPr>
            <p:cNvSpPr txBox="1"/>
            <p:nvPr/>
          </p:nvSpPr>
          <p:spPr>
            <a:xfrm>
              <a:off x="8376038" y="888592"/>
              <a:ext cx="1488659" cy="277979"/>
            </a:xfrm>
            <a:prstGeom prst="rect">
              <a:avLst/>
            </a:prstGeom>
            <a:noFill/>
          </p:spPr>
          <p:txBody>
            <a:bodyPr wrap="none" rtlCol="0">
              <a:spAutoFit/>
            </a:bodyPr>
            <a:lstStyle/>
            <a:p>
              <a:pPr algn="l"/>
              <a:r>
                <a:rPr lang="es-CO" sz="1500" b="1" spc="0" baseline="0">
                  <a:ln/>
                  <a:solidFill>
                    <a:srgbClr val="E0CB15"/>
                  </a:solidFill>
                  <a:latin typeface="Roboto"/>
                  <a:ea typeface="Roboto"/>
                  <a:cs typeface="Roboto"/>
                  <a:sym typeface="Roboto"/>
                  <a:rtl val="0"/>
                </a:rPr>
                <a:t>Mejorar la Calidad </a:t>
              </a:r>
            </a:p>
          </p:txBody>
        </p:sp>
        <p:sp>
          <p:nvSpPr>
            <p:cNvPr id="80" name="CuadroTexto 79">
              <a:extLst>
                <a:ext uri="{FF2B5EF4-FFF2-40B4-BE49-F238E27FC236}">
                  <a16:creationId xmlns:a16="http://schemas.microsoft.com/office/drawing/2014/main" id="{37A2931B-D5EB-30A6-FC26-A47172AAD271}"/>
                </a:ext>
              </a:extLst>
            </p:cNvPr>
            <p:cNvSpPr txBox="1"/>
            <p:nvPr/>
          </p:nvSpPr>
          <p:spPr>
            <a:xfrm>
              <a:off x="8597787" y="1075132"/>
              <a:ext cx="998992" cy="277979"/>
            </a:xfrm>
            <a:prstGeom prst="rect">
              <a:avLst/>
            </a:prstGeom>
            <a:noFill/>
          </p:spPr>
          <p:txBody>
            <a:bodyPr wrap="none" rtlCol="0">
              <a:spAutoFit/>
            </a:bodyPr>
            <a:lstStyle/>
            <a:p>
              <a:pPr algn="l"/>
              <a:r>
                <a:rPr lang="es-CO" sz="1500" b="1" spc="0" baseline="0">
                  <a:ln/>
                  <a:solidFill>
                    <a:srgbClr val="E0CB15"/>
                  </a:solidFill>
                  <a:latin typeface="Roboto"/>
                  <a:ea typeface="Roboto"/>
                  <a:cs typeface="Roboto"/>
                  <a:sym typeface="Roboto"/>
                  <a:rtl val="0"/>
                </a:rPr>
                <a:t>del Proceso</a:t>
              </a:r>
            </a:p>
          </p:txBody>
        </p:sp>
        <p:sp>
          <p:nvSpPr>
            <p:cNvPr id="81" name="CuadroTexto 80">
              <a:extLst>
                <a:ext uri="{FF2B5EF4-FFF2-40B4-BE49-F238E27FC236}">
                  <a16:creationId xmlns:a16="http://schemas.microsoft.com/office/drawing/2014/main" id="{D26DCF6B-F5B5-5E0C-625B-A6554EA86C1B}"/>
                </a:ext>
              </a:extLst>
            </p:cNvPr>
            <p:cNvSpPr txBox="1"/>
            <p:nvPr/>
          </p:nvSpPr>
          <p:spPr>
            <a:xfrm>
              <a:off x="8565920" y="1370487"/>
              <a:ext cx="1100034" cy="231344"/>
            </a:xfrm>
            <a:prstGeom prst="rect">
              <a:avLst/>
            </a:prstGeom>
            <a:noFill/>
          </p:spPr>
          <p:txBody>
            <a:bodyPr wrap="none" rtlCol="0">
              <a:spAutoFit/>
            </a:bodyPr>
            <a:lstStyle/>
            <a:p>
              <a:pPr algn="l"/>
              <a:r>
                <a:rPr lang="es-CO" sz="1125" spc="0" baseline="0">
                  <a:ln/>
                  <a:solidFill>
                    <a:srgbClr val="46432D"/>
                  </a:solidFill>
                  <a:latin typeface="Roboto"/>
                  <a:ea typeface="Roboto"/>
                  <a:cs typeface="Roboto"/>
                  <a:sym typeface="Roboto"/>
                  <a:rtl val="0"/>
                </a:rPr>
                <a:t>Lograr una mejor </a:t>
              </a:r>
            </a:p>
          </p:txBody>
        </p:sp>
        <p:sp>
          <p:nvSpPr>
            <p:cNvPr id="82" name="CuadroTexto 81">
              <a:extLst>
                <a:ext uri="{FF2B5EF4-FFF2-40B4-BE49-F238E27FC236}">
                  <a16:creationId xmlns:a16="http://schemas.microsoft.com/office/drawing/2014/main" id="{CAD69338-EE2E-B5E9-0AC9-E221295CE2CF}"/>
                </a:ext>
              </a:extLst>
            </p:cNvPr>
            <p:cNvSpPr txBox="1"/>
            <p:nvPr/>
          </p:nvSpPr>
          <p:spPr>
            <a:xfrm>
              <a:off x="8411558" y="1510392"/>
              <a:ext cx="1418706" cy="231344"/>
            </a:xfrm>
            <a:prstGeom prst="rect">
              <a:avLst/>
            </a:prstGeom>
            <a:noFill/>
          </p:spPr>
          <p:txBody>
            <a:bodyPr wrap="none" rtlCol="0">
              <a:spAutoFit/>
            </a:bodyPr>
            <a:lstStyle/>
            <a:p>
              <a:pPr algn="l"/>
              <a:r>
                <a:rPr lang="es-CO" sz="1125" spc="0" baseline="0">
                  <a:ln/>
                  <a:solidFill>
                    <a:srgbClr val="46432D"/>
                  </a:solidFill>
                  <a:latin typeface="Roboto"/>
                  <a:ea typeface="Roboto"/>
                  <a:cs typeface="Roboto"/>
                  <a:sym typeface="Roboto"/>
                  <a:rtl val="0"/>
                </a:rPr>
                <a:t>calidad del proceso sin </a:t>
              </a:r>
            </a:p>
          </p:txBody>
        </p:sp>
        <p:sp>
          <p:nvSpPr>
            <p:cNvPr id="83" name="CuadroTexto 82">
              <a:extLst>
                <a:ext uri="{FF2B5EF4-FFF2-40B4-BE49-F238E27FC236}">
                  <a16:creationId xmlns:a16="http://schemas.microsoft.com/office/drawing/2014/main" id="{E7D51DAB-77D9-CC3C-A16F-A6A5FB3CC9BC}"/>
                </a:ext>
              </a:extLst>
            </p:cNvPr>
            <p:cNvSpPr txBox="1"/>
            <p:nvPr/>
          </p:nvSpPr>
          <p:spPr>
            <a:xfrm>
              <a:off x="8542369" y="1650297"/>
              <a:ext cx="1115579" cy="231344"/>
            </a:xfrm>
            <a:prstGeom prst="rect">
              <a:avLst/>
            </a:prstGeom>
            <a:noFill/>
          </p:spPr>
          <p:txBody>
            <a:bodyPr wrap="none" rtlCol="0">
              <a:spAutoFit/>
            </a:bodyPr>
            <a:lstStyle/>
            <a:p>
              <a:pPr algn="l"/>
              <a:r>
                <a:rPr lang="es-CO" sz="1125" spc="0" baseline="0">
                  <a:ln/>
                  <a:solidFill>
                    <a:srgbClr val="46432D"/>
                  </a:solidFill>
                  <a:latin typeface="Roboto"/>
                  <a:ea typeface="Roboto"/>
                  <a:cs typeface="Roboto"/>
                  <a:sym typeface="Roboto"/>
                  <a:rtl val="0"/>
                </a:rPr>
                <a:t>grandes recursos.</a:t>
              </a:r>
            </a:p>
          </p:txBody>
        </p:sp>
        <p:sp>
          <p:nvSpPr>
            <p:cNvPr id="84" name="CuadroTexto 83">
              <a:extLst>
                <a:ext uri="{FF2B5EF4-FFF2-40B4-BE49-F238E27FC236}">
                  <a16:creationId xmlns:a16="http://schemas.microsoft.com/office/drawing/2014/main" id="{A7CD9A9D-1156-BF67-1148-C56C04339ECA}"/>
                </a:ext>
              </a:extLst>
            </p:cNvPr>
            <p:cNvSpPr txBox="1"/>
            <p:nvPr/>
          </p:nvSpPr>
          <p:spPr>
            <a:xfrm>
              <a:off x="6921104" y="1541482"/>
              <a:ext cx="1395389" cy="277979"/>
            </a:xfrm>
            <a:prstGeom prst="rect">
              <a:avLst/>
            </a:prstGeom>
            <a:noFill/>
          </p:spPr>
          <p:txBody>
            <a:bodyPr wrap="none" rtlCol="0">
              <a:spAutoFit/>
            </a:bodyPr>
            <a:lstStyle/>
            <a:p>
              <a:pPr algn="l"/>
              <a:r>
                <a:rPr lang="es-CO" sz="1500" b="1" spc="0" baseline="0">
                  <a:ln/>
                  <a:solidFill>
                    <a:srgbClr val="1EABDA"/>
                  </a:solidFill>
                  <a:latin typeface="Roboto"/>
                  <a:ea typeface="Roboto"/>
                  <a:cs typeface="Roboto"/>
                  <a:sym typeface="Roboto"/>
                  <a:rtl val="0"/>
                </a:rPr>
                <a:t>Implementar ISO </a:t>
              </a:r>
            </a:p>
          </p:txBody>
        </p:sp>
        <p:sp>
          <p:nvSpPr>
            <p:cNvPr id="85" name="CuadroTexto 84">
              <a:extLst>
                <a:ext uri="{FF2B5EF4-FFF2-40B4-BE49-F238E27FC236}">
                  <a16:creationId xmlns:a16="http://schemas.microsoft.com/office/drawing/2014/main" id="{D0A749EC-1029-7A36-C230-5170AB7C3CB1}"/>
                </a:ext>
              </a:extLst>
            </p:cNvPr>
            <p:cNvSpPr txBox="1"/>
            <p:nvPr/>
          </p:nvSpPr>
          <p:spPr>
            <a:xfrm>
              <a:off x="7287266" y="1728022"/>
              <a:ext cx="610367" cy="277979"/>
            </a:xfrm>
            <a:prstGeom prst="rect">
              <a:avLst/>
            </a:prstGeom>
            <a:noFill/>
          </p:spPr>
          <p:txBody>
            <a:bodyPr wrap="none" rtlCol="0">
              <a:spAutoFit/>
            </a:bodyPr>
            <a:lstStyle/>
            <a:p>
              <a:pPr algn="l"/>
              <a:r>
                <a:rPr lang="es-CO" sz="1500" b="1" spc="0" baseline="0">
                  <a:ln/>
                  <a:solidFill>
                    <a:srgbClr val="1EABDA"/>
                  </a:solidFill>
                  <a:latin typeface="Roboto"/>
                  <a:ea typeface="Roboto"/>
                  <a:cs typeface="Roboto"/>
                  <a:sym typeface="Roboto"/>
                  <a:rtl val="0"/>
                </a:rPr>
                <a:t>29110</a:t>
              </a:r>
            </a:p>
          </p:txBody>
        </p:sp>
        <p:sp>
          <p:nvSpPr>
            <p:cNvPr id="86" name="CuadroTexto 85">
              <a:extLst>
                <a:ext uri="{FF2B5EF4-FFF2-40B4-BE49-F238E27FC236}">
                  <a16:creationId xmlns:a16="http://schemas.microsoft.com/office/drawing/2014/main" id="{949E3440-A507-A02C-7DB8-C2DE2AE38258}"/>
                </a:ext>
              </a:extLst>
            </p:cNvPr>
            <p:cNvSpPr txBox="1"/>
            <p:nvPr/>
          </p:nvSpPr>
          <p:spPr>
            <a:xfrm>
              <a:off x="6921415" y="2023377"/>
              <a:ext cx="1387616" cy="231344"/>
            </a:xfrm>
            <a:prstGeom prst="rect">
              <a:avLst/>
            </a:prstGeom>
            <a:noFill/>
          </p:spPr>
          <p:txBody>
            <a:bodyPr wrap="none" rtlCol="0">
              <a:spAutoFit/>
            </a:bodyPr>
            <a:lstStyle/>
            <a:p>
              <a:pPr algn="l"/>
              <a:r>
                <a:rPr lang="es-CO" sz="1125" spc="0" baseline="0">
                  <a:ln/>
                  <a:solidFill>
                    <a:srgbClr val="32444A"/>
                  </a:solidFill>
                  <a:latin typeface="Roboto"/>
                  <a:ea typeface="Roboto"/>
                  <a:cs typeface="Roboto"/>
                  <a:sym typeface="Roboto"/>
                  <a:rtl val="0"/>
                </a:rPr>
                <a:t>Aplicar ISO 29110 para </a:t>
              </a:r>
            </a:p>
          </p:txBody>
        </p:sp>
        <p:sp>
          <p:nvSpPr>
            <p:cNvPr id="87" name="CuadroTexto 86">
              <a:extLst>
                <a:ext uri="{FF2B5EF4-FFF2-40B4-BE49-F238E27FC236}">
                  <a16:creationId xmlns:a16="http://schemas.microsoft.com/office/drawing/2014/main" id="{5A95B4BF-B56D-2449-C62D-D7C23853CB11}"/>
                </a:ext>
              </a:extLst>
            </p:cNvPr>
            <p:cNvSpPr txBox="1"/>
            <p:nvPr/>
          </p:nvSpPr>
          <p:spPr>
            <a:xfrm>
              <a:off x="6960355" y="2163282"/>
              <a:ext cx="1333209" cy="231344"/>
            </a:xfrm>
            <a:prstGeom prst="rect">
              <a:avLst/>
            </a:prstGeom>
            <a:noFill/>
          </p:spPr>
          <p:txBody>
            <a:bodyPr wrap="none" rtlCol="0">
              <a:spAutoFit/>
            </a:bodyPr>
            <a:lstStyle/>
            <a:p>
              <a:pPr algn="l"/>
              <a:r>
                <a:rPr lang="es-CO" sz="1125" spc="0" baseline="0">
                  <a:ln/>
                  <a:solidFill>
                    <a:srgbClr val="32444A"/>
                  </a:solidFill>
                  <a:latin typeface="Roboto"/>
                  <a:ea typeface="Roboto"/>
                  <a:cs typeface="Roboto"/>
                  <a:sym typeface="Roboto"/>
                  <a:rtl val="0"/>
                </a:rPr>
                <a:t>mejorar la calidad del </a:t>
              </a:r>
            </a:p>
          </p:txBody>
        </p:sp>
        <p:sp>
          <p:nvSpPr>
            <p:cNvPr id="88" name="CuadroTexto 87">
              <a:extLst>
                <a:ext uri="{FF2B5EF4-FFF2-40B4-BE49-F238E27FC236}">
                  <a16:creationId xmlns:a16="http://schemas.microsoft.com/office/drawing/2014/main" id="{9DE43476-17D5-4947-046A-67D4889107C5}"/>
                </a:ext>
              </a:extLst>
            </p:cNvPr>
            <p:cNvSpPr txBox="1"/>
            <p:nvPr/>
          </p:nvSpPr>
          <p:spPr>
            <a:xfrm>
              <a:off x="7289598" y="2303187"/>
              <a:ext cx="641457" cy="231344"/>
            </a:xfrm>
            <a:prstGeom prst="rect">
              <a:avLst/>
            </a:prstGeom>
            <a:noFill/>
          </p:spPr>
          <p:txBody>
            <a:bodyPr wrap="none" rtlCol="0">
              <a:spAutoFit/>
            </a:bodyPr>
            <a:lstStyle/>
            <a:p>
              <a:pPr algn="l"/>
              <a:r>
                <a:rPr lang="es-CO" sz="1125" spc="0" baseline="0">
                  <a:ln/>
                  <a:solidFill>
                    <a:srgbClr val="32444A"/>
                  </a:solidFill>
                  <a:latin typeface="Roboto"/>
                  <a:ea typeface="Roboto"/>
                  <a:cs typeface="Roboto"/>
                  <a:sym typeface="Roboto"/>
                  <a:rtl val="0"/>
                </a:rPr>
                <a:t>proceso.</a:t>
              </a:r>
            </a:p>
          </p:txBody>
        </p:sp>
        <p:sp>
          <p:nvSpPr>
            <p:cNvPr id="89" name="CuadroTexto 88">
              <a:extLst>
                <a:ext uri="{FF2B5EF4-FFF2-40B4-BE49-F238E27FC236}">
                  <a16:creationId xmlns:a16="http://schemas.microsoft.com/office/drawing/2014/main" id="{52336D53-D371-EDEB-9FDD-2E92D64381FD}"/>
                </a:ext>
              </a:extLst>
            </p:cNvPr>
            <p:cNvSpPr txBox="1"/>
            <p:nvPr/>
          </p:nvSpPr>
          <p:spPr>
            <a:xfrm>
              <a:off x="5583225" y="2194372"/>
              <a:ext cx="1076716" cy="277979"/>
            </a:xfrm>
            <a:prstGeom prst="rect">
              <a:avLst/>
            </a:prstGeom>
            <a:noFill/>
          </p:spPr>
          <p:txBody>
            <a:bodyPr wrap="none" rtlCol="0">
              <a:spAutoFit/>
            </a:bodyPr>
            <a:lstStyle/>
            <a:p>
              <a:pPr algn="l"/>
              <a:r>
                <a:rPr lang="es-CO" sz="1500" b="1" spc="0" baseline="0">
                  <a:ln/>
                  <a:solidFill>
                    <a:srgbClr val="92BD39"/>
                  </a:solidFill>
                  <a:latin typeface="Roboto"/>
                  <a:ea typeface="Roboto"/>
                  <a:cs typeface="Roboto"/>
                  <a:sym typeface="Roboto"/>
                  <a:rtl val="0"/>
                </a:rPr>
                <a:t>Oportunidad </a:t>
              </a:r>
            </a:p>
          </p:txBody>
        </p:sp>
        <p:sp>
          <p:nvSpPr>
            <p:cNvPr id="90" name="CuadroTexto 89">
              <a:extLst>
                <a:ext uri="{FF2B5EF4-FFF2-40B4-BE49-F238E27FC236}">
                  <a16:creationId xmlns:a16="http://schemas.microsoft.com/office/drawing/2014/main" id="{4688707B-3EEA-DCAB-4605-A80756ED77DF}"/>
                </a:ext>
              </a:extLst>
            </p:cNvPr>
            <p:cNvSpPr txBox="1"/>
            <p:nvPr/>
          </p:nvSpPr>
          <p:spPr>
            <a:xfrm>
              <a:off x="5623719" y="2380912"/>
              <a:ext cx="967902" cy="277979"/>
            </a:xfrm>
            <a:prstGeom prst="rect">
              <a:avLst/>
            </a:prstGeom>
            <a:noFill/>
          </p:spPr>
          <p:txBody>
            <a:bodyPr wrap="none" rtlCol="0">
              <a:spAutoFit/>
            </a:bodyPr>
            <a:lstStyle/>
            <a:p>
              <a:pPr algn="l"/>
              <a:r>
                <a:rPr lang="es-CO" sz="1500" b="1" spc="0" baseline="0">
                  <a:ln/>
                  <a:solidFill>
                    <a:srgbClr val="92BD39"/>
                  </a:solidFill>
                  <a:latin typeface="Roboto"/>
                  <a:ea typeface="Roboto"/>
                  <a:cs typeface="Roboto"/>
                  <a:sym typeface="Roboto"/>
                  <a:rtl val="0"/>
                </a:rPr>
                <a:t>Estratégica</a:t>
              </a:r>
            </a:p>
          </p:txBody>
        </p:sp>
        <p:sp>
          <p:nvSpPr>
            <p:cNvPr id="91" name="CuadroTexto 90">
              <a:extLst>
                <a:ext uri="{FF2B5EF4-FFF2-40B4-BE49-F238E27FC236}">
                  <a16:creationId xmlns:a16="http://schemas.microsoft.com/office/drawing/2014/main" id="{8F9C4C21-E731-47CE-76FC-3FAB791F607A}"/>
                </a:ext>
              </a:extLst>
            </p:cNvPr>
            <p:cNvSpPr txBox="1"/>
            <p:nvPr/>
          </p:nvSpPr>
          <p:spPr>
            <a:xfrm>
              <a:off x="5493297" y="2676266"/>
              <a:ext cx="1278801" cy="231344"/>
            </a:xfrm>
            <a:prstGeom prst="rect">
              <a:avLst/>
            </a:prstGeom>
            <a:noFill/>
          </p:spPr>
          <p:txBody>
            <a:bodyPr wrap="none" rtlCol="0">
              <a:spAutoFit/>
            </a:bodyPr>
            <a:lstStyle/>
            <a:p>
              <a:pPr algn="l"/>
              <a:r>
                <a:rPr lang="es-CO" sz="1125" spc="0" baseline="0" dirty="0">
                  <a:ln/>
                  <a:solidFill>
                    <a:srgbClr val="424736"/>
                  </a:solidFill>
                  <a:latin typeface="Roboto"/>
                  <a:ea typeface="Roboto"/>
                  <a:cs typeface="Roboto"/>
                  <a:sym typeface="Roboto"/>
                  <a:rtl val="0"/>
                </a:rPr>
                <a:t>Ver ISO 29110 como </a:t>
              </a:r>
            </a:p>
          </p:txBody>
        </p:sp>
        <p:sp>
          <p:nvSpPr>
            <p:cNvPr id="92" name="CuadroTexto 91">
              <a:extLst>
                <a:ext uri="{FF2B5EF4-FFF2-40B4-BE49-F238E27FC236}">
                  <a16:creationId xmlns:a16="http://schemas.microsoft.com/office/drawing/2014/main" id="{302EBA76-F859-CC43-CF39-DFB5E9DC7B84}"/>
                </a:ext>
              </a:extLst>
            </p:cNvPr>
            <p:cNvSpPr txBox="1"/>
            <p:nvPr/>
          </p:nvSpPr>
          <p:spPr>
            <a:xfrm>
              <a:off x="5470523" y="2816171"/>
              <a:ext cx="1309891" cy="231344"/>
            </a:xfrm>
            <a:prstGeom prst="rect">
              <a:avLst/>
            </a:prstGeom>
            <a:noFill/>
          </p:spPr>
          <p:txBody>
            <a:bodyPr wrap="none" rtlCol="0">
              <a:spAutoFit/>
            </a:bodyPr>
            <a:lstStyle/>
            <a:p>
              <a:pPr algn="l"/>
              <a:r>
                <a:rPr lang="es-CO" sz="1125" spc="0" baseline="0">
                  <a:ln/>
                  <a:solidFill>
                    <a:srgbClr val="424736"/>
                  </a:solidFill>
                  <a:latin typeface="Roboto"/>
                  <a:ea typeface="Roboto"/>
                  <a:cs typeface="Roboto"/>
                  <a:sym typeface="Roboto"/>
                  <a:rtl val="0"/>
                </a:rPr>
                <a:t>una oportunidad para </a:t>
              </a:r>
            </a:p>
          </p:txBody>
        </p:sp>
        <p:sp>
          <p:nvSpPr>
            <p:cNvPr id="93" name="CuadroTexto 92">
              <a:extLst>
                <a:ext uri="{FF2B5EF4-FFF2-40B4-BE49-F238E27FC236}">
                  <a16:creationId xmlns:a16="http://schemas.microsoft.com/office/drawing/2014/main" id="{BDC12B7E-8ED5-70B4-E3C2-F6DF6E800231}"/>
                </a:ext>
              </a:extLst>
            </p:cNvPr>
            <p:cNvSpPr txBox="1"/>
            <p:nvPr/>
          </p:nvSpPr>
          <p:spPr>
            <a:xfrm>
              <a:off x="5464539" y="2956076"/>
              <a:ext cx="1333209" cy="231344"/>
            </a:xfrm>
            <a:prstGeom prst="rect">
              <a:avLst/>
            </a:prstGeom>
            <a:noFill/>
          </p:spPr>
          <p:txBody>
            <a:bodyPr wrap="none" rtlCol="0">
              <a:spAutoFit/>
            </a:bodyPr>
            <a:lstStyle/>
            <a:p>
              <a:pPr algn="l"/>
              <a:r>
                <a:rPr lang="es-CO" sz="1125" spc="0" baseline="0">
                  <a:ln/>
                  <a:solidFill>
                    <a:srgbClr val="424736"/>
                  </a:solidFill>
                  <a:latin typeface="Roboto"/>
                  <a:ea typeface="Roboto"/>
                  <a:cs typeface="Roboto"/>
                  <a:sym typeface="Roboto"/>
                  <a:rtl val="0"/>
                </a:rPr>
                <a:t>mejorar los procesos.</a:t>
              </a:r>
            </a:p>
          </p:txBody>
        </p:sp>
        <p:sp>
          <p:nvSpPr>
            <p:cNvPr id="94" name="CuadroTexto 93">
              <a:extLst>
                <a:ext uri="{FF2B5EF4-FFF2-40B4-BE49-F238E27FC236}">
                  <a16:creationId xmlns:a16="http://schemas.microsoft.com/office/drawing/2014/main" id="{14DCD68C-79C5-1A20-2A61-9D025EFDA0D3}"/>
                </a:ext>
              </a:extLst>
            </p:cNvPr>
            <p:cNvSpPr txBox="1"/>
            <p:nvPr/>
          </p:nvSpPr>
          <p:spPr>
            <a:xfrm>
              <a:off x="4051577" y="2847261"/>
              <a:ext cx="1162214" cy="277979"/>
            </a:xfrm>
            <a:prstGeom prst="rect">
              <a:avLst/>
            </a:prstGeom>
            <a:noFill/>
          </p:spPr>
          <p:txBody>
            <a:bodyPr wrap="none" rtlCol="0">
              <a:spAutoFit/>
            </a:bodyPr>
            <a:lstStyle/>
            <a:p>
              <a:pPr algn="l"/>
              <a:r>
                <a:rPr lang="es-CO" sz="1500" b="1" spc="0" baseline="0">
                  <a:ln/>
                  <a:solidFill>
                    <a:srgbClr val="3CC583"/>
                  </a:solidFill>
                  <a:latin typeface="Roboto"/>
                  <a:ea typeface="Roboto"/>
                  <a:cs typeface="Roboto"/>
                  <a:sym typeface="Roboto"/>
                  <a:rtl val="0"/>
                </a:rPr>
                <a:t>Necesidad de </a:t>
              </a:r>
            </a:p>
          </p:txBody>
        </p:sp>
        <p:sp>
          <p:nvSpPr>
            <p:cNvPr id="95" name="CuadroTexto 94">
              <a:extLst>
                <a:ext uri="{FF2B5EF4-FFF2-40B4-BE49-F238E27FC236}">
                  <a16:creationId xmlns:a16="http://schemas.microsoft.com/office/drawing/2014/main" id="{37ECB1E9-29B6-3B24-79F2-99F25B160F88}"/>
                </a:ext>
              </a:extLst>
            </p:cNvPr>
            <p:cNvSpPr txBox="1"/>
            <p:nvPr/>
          </p:nvSpPr>
          <p:spPr>
            <a:xfrm>
              <a:off x="4303794" y="3033801"/>
              <a:ext cx="625912" cy="277979"/>
            </a:xfrm>
            <a:prstGeom prst="rect">
              <a:avLst/>
            </a:prstGeom>
            <a:noFill/>
          </p:spPr>
          <p:txBody>
            <a:bodyPr wrap="none" rtlCol="0">
              <a:spAutoFit/>
            </a:bodyPr>
            <a:lstStyle/>
            <a:p>
              <a:pPr algn="l"/>
              <a:r>
                <a:rPr lang="es-CO" sz="1500" b="1" spc="0" baseline="0">
                  <a:ln/>
                  <a:solidFill>
                    <a:srgbClr val="3CC583"/>
                  </a:solidFill>
                  <a:latin typeface="Roboto"/>
                  <a:ea typeface="Roboto"/>
                  <a:cs typeface="Roboto"/>
                  <a:sym typeface="Roboto"/>
                  <a:rtl val="0"/>
                </a:rPr>
                <a:t>Marco</a:t>
              </a:r>
            </a:p>
          </p:txBody>
        </p:sp>
        <p:sp>
          <p:nvSpPr>
            <p:cNvPr id="96" name="CuadroTexto 95">
              <a:extLst>
                <a:ext uri="{FF2B5EF4-FFF2-40B4-BE49-F238E27FC236}">
                  <a16:creationId xmlns:a16="http://schemas.microsoft.com/office/drawing/2014/main" id="{0474EB7C-FA11-1959-468F-F949CA32696F}"/>
                </a:ext>
              </a:extLst>
            </p:cNvPr>
            <p:cNvSpPr txBox="1"/>
            <p:nvPr/>
          </p:nvSpPr>
          <p:spPr>
            <a:xfrm>
              <a:off x="3958307" y="3329156"/>
              <a:ext cx="1356526" cy="231344"/>
            </a:xfrm>
            <a:prstGeom prst="rect">
              <a:avLst/>
            </a:prstGeom>
            <a:noFill/>
          </p:spPr>
          <p:txBody>
            <a:bodyPr wrap="none" rtlCol="0">
              <a:spAutoFit/>
            </a:bodyPr>
            <a:lstStyle/>
            <a:p>
              <a:pPr algn="l"/>
              <a:r>
                <a:rPr lang="es-CO" sz="1125" spc="0" baseline="0">
                  <a:ln/>
                  <a:solidFill>
                    <a:srgbClr val="374840"/>
                  </a:solidFill>
                  <a:latin typeface="Roboto"/>
                  <a:ea typeface="Roboto"/>
                  <a:cs typeface="Roboto"/>
                  <a:sym typeface="Roboto"/>
                  <a:rtl val="0"/>
                </a:rPr>
                <a:t>Entender la necesidad </a:t>
              </a:r>
            </a:p>
          </p:txBody>
        </p:sp>
        <p:sp>
          <p:nvSpPr>
            <p:cNvPr id="97" name="CuadroTexto 96">
              <a:extLst>
                <a:ext uri="{FF2B5EF4-FFF2-40B4-BE49-F238E27FC236}">
                  <a16:creationId xmlns:a16="http://schemas.microsoft.com/office/drawing/2014/main" id="{F52497DE-2A04-E7F2-5DC6-6AFE8941FB98}"/>
                </a:ext>
              </a:extLst>
            </p:cNvPr>
            <p:cNvSpPr txBox="1"/>
            <p:nvPr/>
          </p:nvSpPr>
          <p:spPr>
            <a:xfrm>
              <a:off x="3951545" y="3469061"/>
              <a:ext cx="1387616" cy="231344"/>
            </a:xfrm>
            <a:prstGeom prst="rect">
              <a:avLst/>
            </a:prstGeom>
            <a:noFill/>
          </p:spPr>
          <p:txBody>
            <a:bodyPr wrap="none" rtlCol="0">
              <a:spAutoFit/>
            </a:bodyPr>
            <a:lstStyle/>
            <a:p>
              <a:pPr algn="l"/>
              <a:r>
                <a:rPr lang="es-CO" sz="1125" spc="0" baseline="0">
                  <a:ln/>
                  <a:solidFill>
                    <a:srgbClr val="374840"/>
                  </a:solidFill>
                  <a:latin typeface="Roboto"/>
                  <a:ea typeface="Roboto"/>
                  <a:cs typeface="Roboto"/>
                  <a:sym typeface="Roboto"/>
                  <a:rtl val="0"/>
                </a:rPr>
                <a:t>de un marco sencillo y </a:t>
              </a:r>
            </a:p>
          </p:txBody>
        </p:sp>
        <p:sp>
          <p:nvSpPr>
            <p:cNvPr id="98" name="CuadroTexto 97">
              <a:extLst>
                <a:ext uri="{FF2B5EF4-FFF2-40B4-BE49-F238E27FC236}">
                  <a16:creationId xmlns:a16="http://schemas.microsoft.com/office/drawing/2014/main" id="{562413A8-AFE2-6676-EC78-DA4C16B08473}"/>
                </a:ext>
              </a:extLst>
            </p:cNvPr>
            <p:cNvSpPr txBox="1"/>
            <p:nvPr/>
          </p:nvSpPr>
          <p:spPr>
            <a:xfrm>
              <a:off x="4257470" y="3608966"/>
              <a:ext cx="719182" cy="231344"/>
            </a:xfrm>
            <a:prstGeom prst="rect">
              <a:avLst/>
            </a:prstGeom>
            <a:noFill/>
          </p:spPr>
          <p:txBody>
            <a:bodyPr wrap="none" rtlCol="0">
              <a:spAutoFit/>
            </a:bodyPr>
            <a:lstStyle/>
            <a:p>
              <a:pPr algn="l"/>
              <a:r>
                <a:rPr lang="es-CO" sz="1125" spc="0" baseline="0">
                  <a:ln/>
                  <a:solidFill>
                    <a:srgbClr val="374840"/>
                  </a:solidFill>
                  <a:latin typeface="Roboto"/>
                  <a:ea typeface="Roboto"/>
                  <a:cs typeface="Roboto"/>
                  <a:sym typeface="Roboto"/>
                  <a:rtl val="0"/>
                </a:rPr>
                <a:t>adaptable.</a:t>
              </a:r>
            </a:p>
          </p:txBody>
        </p:sp>
        <p:sp>
          <p:nvSpPr>
            <p:cNvPr id="99" name="CuadroTexto 98">
              <a:extLst>
                <a:ext uri="{FF2B5EF4-FFF2-40B4-BE49-F238E27FC236}">
                  <a16:creationId xmlns:a16="http://schemas.microsoft.com/office/drawing/2014/main" id="{9B0AFC23-ED9B-343A-8E0F-59286EDD0513}"/>
                </a:ext>
              </a:extLst>
            </p:cNvPr>
            <p:cNvSpPr txBox="1"/>
            <p:nvPr/>
          </p:nvSpPr>
          <p:spPr>
            <a:xfrm>
              <a:off x="2686105" y="3500151"/>
              <a:ext cx="929039" cy="277979"/>
            </a:xfrm>
            <a:prstGeom prst="rect">
              <a:avLst/>
            </a:prstGeom>
            <a:noFill/>
          </p:spPr>
          <p:txBody>
            <a:bodyPr wrap="none" rtlCol="0">
              <a:spAutoFit/>
            </a:bodyPr>
            <a:lstStyle/>
            <a:p>
              <a:pPr algn="l"/>
              <a:r>
                <a:rPr lang="es-CO" sz="1500" b="1" spc="0" baseline="0" dirty="0">
                  <a:ln/>
                  <a:solidFill>
                    <a:srgbClr val="4E88E7"/>
                  </a:solidFill>
                  <a:latin typeface="Roboto"/>
                  <a:ea typeface="Roboto"/>
                  <a:cs typeface="Roboto"/>
                  <a:sym typeface="Roboto"/>
                  <a:rtl val="0"/>
                </a:rPr>
                <a:t>Identificar </a:t>
              </a:r>
            </a:p>
          </p:txBody>
        </p:sp>
        <p:sp>
          <p:nvSpPr>
            <p:cNvPr id="100" name="CuadroTexto 99">
              <a:extLst>
                <a:ext uri="{FF2B5EF4-FFF2-40B4-BE49-F238E27FC236}">
                  <a16:creationId xmlns:a16="http://schemas.microsoft.com/office/drawing/2014/main" id="{2ECF2A2B-634F-CFB7-B1E1-6C250AEF405D}"/>
                </a:ext>
              </a:extLst>
            </p:cNvPr>
            <p:cNvSpPr txBox="1"/>
            <p:nvPr/>
          </p:nvSpPr>
          <p:spPr>
            <a:xfrm>
              <a:off x="2666596" y="3686691"/>
              <a:ext cx="929039" cy="277979"/>
            </a:xfrm>
            <a:prstGeom prst="rect">
              <a:avLst/>
            </a:prstGeom>
            <a:noFill/>
          </p:spPr>
          <p:txBody>
            <a:bodyPr wrap="none" rtlCol="0">
              <a:spAutoFit/>
            </a:bodyPr>
            <a:lstStyle/>
            <a:p>
              <a:pPr algn="l"/>
              <a:r>
                <a:rPr lang="es-CO" sz="1500" b="1" spc="0" baseline="0" dirty="0">
                  <a:ln/>
                  <a:solidFill>
                    <a:srgbClr val="4E88E7"/>
                  </a:solidFill>
                  <a:latin typeface="Roboto"/>
                  <a:ea typeface="Roboto"/>
                  <a:cs typeface="Roboto"/>
                  <a:sym typeface="Roboto"/>
                  <a:rtl val="0"/>
                </a:rPr>
                <a:t>Problemas</a:t>
              </a:r>
            </a:p>
          </p:txBody>
        </p:sp>
        <p:sp>
          <p:nvSpPr>
            <p:cNvPr id="101" name="CuadroTexto 100">
              <a:extLst>
                <a:ext uri="{FF2B5EF4-FFF2-40B4-BE49-F238E27FC236}">
                  <a16:creationId xmlns:a16="http://schemas.microsoft.com/office/drawing/2014/main" id="{6CDFD6D1-C343-3F8E-43C0-2DD33DEB07C2}"/>
                </a:ext>
              </a:extLst>
            </p:cNvPr>
            <p:cNvSpPr txBox="1"/>
            <p:nvPr/>
          </p:nvSpPr>
          <p:spPr>
            <a:xfrm>
              <a:off x="2590425" y="3982046"/>
              <a:ext cx="1146669" cy="231344"/>
            </a:xfrm>
            <a:prstGeom prst="rect">
              <a:avLst/>
            </a:prstGeom>
            <a:noFill/>
          </p:spPr>
          <p:txBody>
            <a:bodyPr wrap="none" rtlCol="0">
              <a:spAutoFit/>
            </a:bodyPr>
            <a:lstStyle/>
            <a:p>
              <a:pPr algn="l"/>
              <a:r>
                <a:rPr lang="es-CO" sz="1125" spc="0" baseline="0">
                  <a:ln/>
                  <a:solidFill>
                    <a:srgbClr val="3A4455"/>
                  </a:solidFill>
                  <a:latin typeface="Roboto"/>
                  <a:ea typeface="Roboto"/>
                  <a:cs typeface="Roboto"/>
                  <a:sym typeface="Roboto"/>
                  <a:rtl val="0"/>
                </a:rPr>
                <a:t>Reconocer la baja </a:t>
              </a:r>
            </a:p>
          </p:txBody>
        </p:sp>
        <p:sp>
          <p:nvSpPr>
            <p:cNvPr id="102" name="CuadroTexto 101">
              <a:extLst>
                <a:ext uri="{FF2B5EF4-FFF2-40B4-BE49-F238E27FC236}">
                  <a16:creationId xmlns:a16="http://schemas.microsoft.com/office/drawing/2014/main" id="{C50A8338-FD80-30FD-4FFB-5B3A38D59FBE}"/>
                </a:ext>
              </a:extLst>
            </p:cNvPr>
            <p:cNvSpPr txBox="1"/>
            <p:nvPr/>
          </p:nvSpPr>
          <p:spPr>
            <a:xfrm>
              <a:off x="2470185" y="4121950"/>
              <a:ext cx="1387616" cy="231344"/>
            </a:xfrm>
            <a:prstGeom prst="rect">
              <a:avLst/>
            </a:prstGeom>
            <a:noFill/>
          </p:spPr>
          <p:txBody>
            <a:bodyPr wrap="none" rtlCol="0">
              <a:spAutoFit/>
            </a:bodyPr>
            <a:lstStyle/>
            <a:p>
              <a:pPr algn="l"/>
              <a:r>
                <a:rPr lang="es-CO" sz="1125" spc="0" baseline="0" dirty="0">
                  <a:ln/>
                  <a:solidFill>
                    <a:srgbClr val="3A4455"/>
                  </a:solidFill>
                  <a:latin typeface="Roboto"/>
                  <a:ea typeface="Roboto"/>
                  <a:cs typeface="Roboto"/>
                  <a:sym typeface="Roboto"/>
                  <a:rtl val="0"/>
                </a:rPr>
                <a:t>calidad del proceso en </a:t>
              </a:r>
            </a:p>
          </p:txBody>
        </p:sp>
        <p:sp>
          <p:nvSpPr>
            <p:cNvPr id="103" name="CuadroTexto 102">
              <a:extLst>
                <a:ext uri="{FF2B5EF4-FFF2-40B4-BE49-F238E27FC236}">
                  <a16:creationId xmlns:a16="http://schemas.microsoft.com/office/drawing/2014/main" id="{DCA17857-E07E-1514-9D28-C6B7DCFFD1C0}"/>
                </a:ext>
              </a:extLst>
            </p:cNvPr>
            <p:cNvSpPr txBox="1"/>
            <p:nvPr/>
          </p:nvSpPr>
          <p:spPr>
            <a:xfrm>
              <a:off x="2439794" y="4261855"/>
              <a:ext cx="1418706" cy="231344"/>
            </a:xfrm>
            <a:prstGeom prst="rect">
              <a:avLst/>
            </a:prstGeom>
            <a:noFill/>
          </p:spPr>
          <p:txBody>
            <a:bodyPr wrap="none" rtlCol="0">
              <a:spAutoFit/>
            </a:bodyPr>
            <a:lstStyle/>
            <a:p>
              <a:pPr algn="l"/>
              <a:r>
                <a:rPr lang="es-CO" sz="1125" spc="0" baseline="0">
                  <a:ln/>
                  <a:solidFill>
                    <a:srgbClr val="3A4455"/>
                  </a:solidFill>
                  <a:latin typeface="Roboto"/>
                  <a:ea typeface="Roboto"/>
                  <a:cs typeface="Roboto"/>
                  <a:sym typeface="Roboto"/>
                  <a:rtl val="0"/>
                </a:rPr>
                <a:t>las PYMEs de software.</a:t>
              </a:r>
            </a:p>
          </p:txBody>
        </p:sp>
        <p:grpSp>
          <p:nvGrpSpPr>
            <p:cNvPr id="104" name="Gráfico 8">
              <a:extLst>
                <a:ext uri="{FF2B5EF4-FFF2-40B4-BE49-F238E27FC236}">
                  <a16:creationId xmlns:a16="http://schemas.microsoft.com/office/drawing/2014/main" id="{4003160D-A3F9-EB9D-E771-46B4F680CBC1}"/>
                </a:ext>
              </a:extLst>
            </p:cNvPr>
            <p:cNvGrpSpPr/>
            <p:nvPr/>
          </p:nvGrpSpPr>
          <p:grpSpPr>
            <a:xfrm>
              <a:off x="4636337" y="3880096"/>
              <a:ext cx="2024995" cy="1790547"/>
              <a:chOff x="4636337" y="3880096"/>
              <a:chExt cx="2024995" cy="1790547"/>
            </a:xfrm>
            <a:noFill/>
          </p:grpSpPr>
          <p:sp>
            <p:nvSpPr>
              <p:cNvPr id="105" name="Forma libre: forma 104">
                <a:extLst>
                  <a:ext uri="{FF2B5EF4-FFF2-40B4-BE49-F238E27FC236}">
                    <a16:creationId xmlns:a16="http://schemas.microsoft.com/office/drawing/2014/main" id="{7B861044-FF1A-445F-28E2-460F7FB91428}"/>
                  </a:ext>
                </a:extLst>
              </p:cNvPr>
              <p:cNvSpPr/>
              <p:nvPr/>
            </p:nvSpPr>
            <p:spPr>
              <a:xfrm>
                <a:off x="6032652" y="4419176"/>
                <a:ext cx="628680" cy="634738"/>
              </a:xfrm>
              <a:custGeom>
                <a:avLst/>
                <a:gdLst>
                  <a:gd name="connsiteX0" fmla="*/ 158490 w 628680"/>
                  <a:gd name="connsiteY0" fmla="*/ 224905 h 634738"/>
                  <a:gd name="connsiteX1" fmla="*/ 1112 w 628680"/>
                  <a:gd name="connsiteY1" fmla="*/ 532572 h 634738"/>
                  <a:gd name="connsiteX2" fmla="*/ 6934 w 628680"/>
                  <a:gd name="connsiteY2" fmla="*/ 543570 h 634738"/>
                  <a:gd name="connsiteX3" fmla="*/ 618839 w 628680"/>
                  <a:gd name="connsiteY3" fmla="*/ 635122 h 634738"/>
                  <a:gd name="connsiteX4" fmla="*/ 626363 w 628680"/>
                  <a:gd name="connsiteY4" fmla="*/ 617735 h 634738"/>
                  <a:gd name="connsiteX5" fmla="*/ 558773 w 628680"/>
                  <a:gd name="connsiteY5" fmla="*/ 485276 h 634738"/>
                  <a:gd name="connsiteX6" fmla="*/ 539342 w 628680"/>
                  <a:gd name="connsiteY6" fmla="*/ 267646 h 634738"/>
                  <a:gd name="connsiteX7" fmla="*/ 481048 w 628680"/>
                  <a:gd name="connsiteY7" fmla="*/ 42248 h 634738"/>
                  <a:gd name="connsiteX8" fmla="*/ 306167 w 628680"/>
                  <a:gd name="connsiteY8" fmla="*/ 34475 h 634738"/>
                  <a:gd name="connsiteX9" fmla="*/ 158490 w 628680"/>
                  <a:gd name="connsiteY9" fmla="*/ 224905 h 63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8680" h="634738">
                    <a:moveTo>
                      <a:pt x="158490" y="224905"/>
                    </a:moveTo>
                    <a:cubicBezTo>
                      <a:pt x="118811" y="291034"/>
                      <a:pt x="41141" y="451388"/>
                      <a:pt x="1112" y="532572"/>
                    </a:cubicBezTo>
                    <a:cubicBezTo>
                      <a:pt x="-1204" y="537266"/>
                      <a:pt x="1757" y="542793"/>
                      <a:pt x="6934" y="543570"/>
                    </a:cubicBezTo>
                    <a:lnTo>
                      <a:pt x="618839" y="635122"/>
                    </a:lnTo>
                    <a:cubicBezTo>
                      <a:pt x="627179" y="636381"/>
                      <a:pt x="632441" y="623580"/>
                      <a:pt x="626363" y="617735"/>
                    </a:cubicBezTo>
                    <a:cubicBezTo>
                      <a:pt x="586902" y="579798"/>
                      <a:pt x="571528" y="529921"/>
                      <a:pt x="558773" y="485276"/>
                    </a:cubicBezTo>
                    <a:cubicBezTo>
                      <a:pt x="543228" y="430869"/>
                      <a:pt x="539342" y="333829"/>
                      <a:pt x="539342" y="267646"/>
                    </a:cubicBezTo>
                    <a:cubicBezTo>
                      <a:pt x="539342" y="182149"/>
                      <a:pt x="539342" y="104427"/>
                      <a:pt x="481048" y="42248"/>
                    </a:cubicBezTo>
                    <a:cubicBezTo>
                      <a:pt x="438300" y="-16046"/>
                      <a:pt x="360575" y="-8275"/>
                      <a:pt x="306167" y="34475"/>
                    </a:cubicBezTo>
                    <a:cubicBezTo>
                      <a:pt x="266325" y="65781"/>
                      <a:pt x="205125" y="147176"/>
                      <a:pt x="158490" y="224905"/>
                    </a:cubicBezTo>
                    <a:close/>
                  </a:path>
                </a:pathLst>
              </a:custGeom>
              <a:noFill/>
              <a:ln w="15543" cap="rnd">
                <a:solidFill>
                  <a:srgbClr val="484848"/>
                </a:solidFill>
                <a:prstDash val="solid"/>
                <a:round/>
              </a:ln>
            </p:spPr>
            <p:txBody>
              <a:bodyPr rtlCol="0" anchor="ctr"/>
              <a:lstStyle/>
              <a:p>
                <a:endParaRPr lang="es-CO"/>
              </a:p>
            </p:txBody>
          </p:sp>
          <p:sp>
            <p:nvSpPr>
              <p:cNvPr id="106" name="Forma libre: forma 105">
                <a:extLst>
                  <a:ext uri="{FF2B5EF4-FFF2-40B4-BE49-F238E27FC236}">
                    <a16:creationId xmlns:a16="http://schemas.microsoft.com/office/drawing/2014/main" id="{BAB05A67-BCF1-8810-9B23-60BC6A55456B}"/>
                  </a:ext>
                </a:extLst>
              </p:cNvPr>
              <p:cNvSpPr/>
              <p:nvPr/>
            </p:nvSpPr>
            <p:spPr>
              <a:xfrm>
                <a:off x="4636337" y="3880096"/>
                <a:ext cx="1686631" cy="1790547"/>
              </a:xfrm>
              <a:custGeom>
                <a:avLst/>
                <a:gdLst>
                  <a:gd name="connsiteX0" fmla="*/ 521071 w 1686631"/>
                  <a:gd name="connsiteY0" fmla="*/ 503604 h 1790547"/>
                  <a:gd name="connsiteX1" fmla="*/ 221830 w 1686631"/>
                  <a:gd name="connsiteY1" fmla="*/ 942745 h 1790547"/>
                  <a:gd name="connsiteX2" fmla="*/ 307328 w 1686631"/>
                  <a:gd name="connsiteY2" fmla="*/ 954404 h 1790547"/>
                  <a:gd name="connsiteX3" fmla="*/ 451119 w 1686631"/>
                  <a:gd name="connsiteY3" fmla="*/ 969949 h 1790547"/>
                  <a:gd name="connsiteX4" fmla="*/ 598796 w 1686631"/>
                  <a:gd name="connsiteY4" fmla="*/ 1140944 h 1790547"/>
                  <a:gd name="connsiteX5" fmla="*/ 664862 w 1686631"/>
                  <a:gd name="connsiteY5" fmla="*/ 1630611 h 1790547"/>
                  <a:gd name="connsiteX6" fmla="*/ 843630 w 1686631"/>
                  <a:gd name="connsiteY6" fmla="*/ 1786061 h 1790547"/>
                  <a:gd name="connsiteX7" fmla="*/ 1053487 w 1686631"/>
                  <a:gd name="connsiteY7" fmla="*/ 1537341 h 1790547"/>
                  <a:gd name="connsiteX8" fmla="*/ 1504292 w 1686631"/>
                  <a:gd name="connsiteY8" fmla="*/ 662938 h 1790547"/>
                  <a:gd name="connsiteX9" fmla="*/ 1686946 w 1686631"/>
                  <a:gd name="connsiteY9" fmla="*/ 456968 h 1790547"/>
                  <a:gd name="connsiteX10" fmla="*/ 1434339 w 1686631"/>
                  <a:gd name="connsiteY10" fmla="*/ 418106 h 1790547"/>
                  <a:gd name="connsiteX11" fmla="*/ 699839 w 1686631"/>
                  <a:gd name="connsiteY11" fmla="*/ 355926 h 1790547"/>
                  <a:gd name="connsiteX12" fmla="*/ 521071 w 1686631"/>
                  <a:gd name="connsiteY12" fmla="*/ 503604 h 1790547"/>
                  <a:gd name="connsiteX13" fmla="*/ 314 w 1686631"/>
                  <a:gd name="connsiteY13" fmla="*/ 470 h 1790547"/>
                  <a:gd name="connsiteX14" fmla="*/ 314 w 1686631"/>
                  <a:gd name="connsiteY14" fmla="*/ 560090 h 1790547"/>
                  <a:gd name="connsiteX15" fmla="*/ 478322 w 1686631"/>
                  <a:gd name="connsiteY15" fmla="*/ 560090 h 1790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6631" h="1790547">
                    <a:moveTo>
                      <a:pt x="521071" y="503604"/>
                    </a:moveTo>
                    <a:cubicBezTo>
                      <a:pt x="447232" y="592988"/>
                      <a:pt x="221830" y="942745"/>
                      <a:pt x="221830" y="942745"/>
                    </a:cubicBezTo>
                    <a:lnTo>
                      <a:pt x="307328" y="954404"/>
                    </a:lnTo>
                    <a:cubicBezTo>
                      <a:pt x="307328" y="954404"/>
                      <a:pt x="388939" y="945085"/>
                      <a:pt x="451119" y="969949"/>
                    </a:cubicBezTo>
                    <a:cubicBezTo>
                      <a:pt x="528844" y="1001039"/>
                      <a:pt x="566348" y="1056581"/>
                      <a:pt x="598796" y="1140944"/>
                    </a:cubicBezTo>
                    <a:cubicBezTo>
                      <a:pt x="637659" y="1241986"/>
                      <a:pt x="649317" y="1537341"/>
                      <a:pt x="664862" y="1630611"/>
                    </a:cubicBezTo>
                    <a:cubicBezTo>
                      <a:pt x="680407" y="1723881"/>
                      <a:pt x="742587" y="1813265"/>
                      <a:pt x="843630" y="1786061"/>
                    </a:cubicBezTo>
                    <a:cubicBezTo>
                      <a:pt x="924464" y="1764298"/>
                      <a:pt x="1017213" y="1611180"/>
                      <a:pt x="1053487" y="1537341"/>
                    </a:cubicBezTo>
                    <a:cubicBezTo>
                      <a:pt x="1164890" y="1309350"/>
                      <a:pt x="1406195" y="812214"/>
                      <a:pt x="1504292" y="662938"/>
                    </a:cubicBezTo>
                    <a:cubicBezTo>
                      <a:pt x="1593676" y="526920"/>
                      <a:pt x="1651969" y="472513"/>
                      <a:pt x="1686946" y="456968"/>
                    </a:cubicBezTo>
                    <a:lnTo>
                      <a:pt x="1434339" y="418106"/>
                    </a:lnTo>
                    <a:cubicBezTo>
                      <a:pt x="1221894" y="390902"/>
                      <a:pt x="789222" y="324836"/>
                      <a:pt x="699839" y="355926"/>
                    </a:cubicBezTo>
                    <a:cubicBezTo>
                      <a:pt x="624344" y="382186"/>
                      <a:pt x="594910" y="414219"/>
                      <a:pt x="521071" y="503604"/>
                    </a:cubicBezTo>
                    <a:close/>
                    <a:moveTo>
                      <a:pt x="314" y="470"/>
                    </a:moveTo>
                    <a:lnTo>
                      <a:pt x="314" y="560090"/>
                    </a:lnTo>
                    <a:lnTo>
                      <a:pt x="478322" y="560090"/>
                    </a:lnTo>
                  </a:path>
                </a:pathLst>
              </a:custGeom>
              <a:noFill/>
              <a:ln w="15543" cap="rnd">
                <a:solidFill>
                  <a:srgbClr val="484848"/>
                </a:solidFill>
                <a:prstDash val="solid"/>
                <a:round/>
              </a:ln>
            </p:spPr>
            <p:txBody>
              <a:bodyPr rtlCol="0" anchor="ctr"/>
              <a:lstStyle/>
              <a:p>
                <a:endParaRPr lang="es-CO"/>
              </a:p>
            </p:txBody>
          </p:sp>
        </p:grpSp>
        <p:grpSp>
          <p:nvGrpSpPr>
            <p:cNvPr id="107" name="Gráfico 8">
              <a:extLst>
                <a:ext uri="{FF2B5EF4-FFF2-40B4-BE49-F238E27FC236}">
                  <a16:creationId xmlns:a16="http://schemas.microsoft.com/office/drawing/2014/main" id="{AF6AF7AA-6E42-CFA5-931A-A94E24E7493F}"/>
                </a:ext>
              </a:extLst>
            </p:cNvPr>
            <p:cNvGrpSpPr/>
            <p:nvPr/>
          </p:nvGrpSpPr>
          <p:grpSpPr>
            <a:xfrm>
              <a:off x="6128656" y="3227206"/>
              <a:ext cx="1616683" cy="1761584"/>
              <a:chOff x="6128656" y="3227206"/>
              <a:chExt cx="1616683" cy="1761584"/>
            </a:xfrm>
            <a:noFill/>
          </p:grpSpPr>
          <p:sp>
            <p:nvSpPr>
              <p:cNvPr id="108" name="Forma libre: forma 107">
                <a:extLst>
                  <a:ext uri="{FF2B5EF4-FFF2-40B4-BE49-F238E27FC236}">
                    <a16:creationId xmlns:a16="http://schemas.microsoft.com/office/drawing/2014/main" id="{94F4345F-5F57-9E81-C127-111E07BC1F61}"/>
                  </a:ext>
                </a:extLst>
              </p:cNvPr>
              <p:cNvSpPr/>
              <p:nvPr/>
            </p:nvSpPr>
            <p:spPr>
              <a:xfrm>
                <a:off x="7254930" y="4024073"/>
                <a:ext cx="490409" cy="514723"/>
              </a:xfrm>
              <a:custGeom>
                <a:avLst/>
                <a:gdLst>
                  <a:gd name="connsiteX0" fmla="*/ 123894 w 490409"/>
                  <a:gd name="connsiteY0" fmla="*/ 195041 h 514723"/>
                  <a:gd name="connsiteX1" fmla="*/ 1127 w 490409"/>
                  <a:gd name="connsiteY1" fmla="*/ 435040 h 514723"/>
                  <a:gd name="connsiteX2" fmla="*/ 5666 w 490409"/>
                  <a:gd name="connsiteY2" fmla="*/ 443629 h 514723"/>
                  <a:gd name="connsiteX3" fmla="*/ 482991 w 490409"/>
                  <a:gd name="connsiteY3" fmla="*/ 515043 h 514723"/>
                  <a:gd name="connsiteX4" fmla="*/ 488859 w 490409"/>
                  <a:gd name="connsiteY4" fmla="*/ 501472 h 514723"/>
                  <a:gd name="connsiteX5" fmla="*/ 428731 w 490409"/>
                  <a:gd name="connsiteY5" fmla="*/ 404370 h 514723"/>
                  <a:gd name="connsiteX6" fmla="*/ 409300 w 490409"/>
                  <a:gd name="connsiteY6" fmla="*/ 237261 h 514723"/>
                  <a:gd name="connsiteX7" fmla="*/ 382096 w 490409"/>
                  <a:gd name="connsiteY7" fmla="*/ 42949 h 514723"/>
                  <a:gd name="connsiteX8" fmla="*/ 242191 w 490409"/>
                  <a:gd name="connsiteY8" fmla="*/ 27404 h 514723"/>
                  <a:gd name="connsiteX9" fmla="*/ 123894 w 490409"/>
                  <a:gd name="connsiteY9" fmla="*/ 195041 h 51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0409" h="514723">
                    <a:moveTo>
                      <a:pt x="123894" y="195041"/>
                    </a:moveTo>
                    <a:cubicBezTo>
                      <a:pt x="92944" y="246635"/>
                      <a:pt x="32349" y="371718"/>
                      <a:pt x="1127" y="435040"/>
                    </a:cubicBezTo>
                    <a:cubicBezTo>
                      <a:pt x="-676" y="438709"/>
                      <a:pt x="1632" y="443015"/>
                      <a:pt x="5666" y="443629"/>
                    </a:cubicBezTo>
                    <a:lnTo>
                      <a:pt x="482991" y="515043"/>
                    </a:lnTo>
                    <a:cubicBezTo>
                      <a:pt x="489496" y="516022"/>
                      <a:pt x="493608" y="506034"/>
                      <a:pt x="488859" y="501472"/>
                    </a:cubicBezTo>
                    <a:cubicBezTo>
                      <a:pt x="458080" y="471882"/>
                      <a:pt x="438680" y="439191"/>
                      <a:pt x="428731" y="404370"/>
                    </a:cubicBezTo>
                    <a:cubicBezTo>
                      <a:pt x="416606" y="361924"/>
                      <a:pt x="409300" y="288886"/>
                      <a:pt x="409300" y="237261"/>
                    </a:cubicBezTo>
                    <a:cubicBezTo>
                      <a:pt x="409300" y="160632"/>
                      <a:pt x="404224" y="91628"/>
                      <a:pt x="382096" y="42949"/>
                    </a:cubicBezTo>
                    <a:cubicBezTo>
                      <a:pt x="359968" y="-5730"/>
                      <a:pt x="288041" y="-15010"/>
                      <a:pt x="242191" y="27404"/>
                    </a:cubicBezTo>
                    <a:cubicBezTo>
                      <a:pt x="196341" y="69819"/>
                      <a:pt x="160277" y="134416"/>
                      <a:pt x="123894" y="195041"/>
                    </a:cubicBezTo>
                    <a:close/>
                  </a:path>
                </a:pathLst>
              </a:custGeom>
              <a:noFill/>
              <a:ln w="15543" cap="rnd">
                <a:solidFill>
                  <a:srgbClr val="484848"/>
                </a:solidFill>
                <a:prstDash val="solid"/>
                <a:round/>
              </a:ln>
            </p:spPr>
            <p:txBody>
              <a:bodyPr rtlCol="0" anchor="ctr"/>
              <a:lstStyle/>
              <a:p>
                <a:endParaRPr lang="es-CO"/>
              </a:p>
            </p:txBody>
          </p:sp>
          <p:sp>
            <p:nvSpPr>
              <p:cNvPr id="109" name="Forma libre: forma 108">
                <a:extLst>
                  <a:ext uri="{FF2B5EF4-FFF2-40B4-BE49-F238E27FC236}">
                    <a16:creationId xmlns:a16="http://schemas.microsoft.com/office/drawing/2014/main" id="{98DA76AC-16BC-066B-E6DC-A2CCEFC0A2ED}"/>
                  </a:ext>
                </a:extLst>
              </p:cNvPr>
              <p:cNvSpPr/>
              <p:nvPr/>
            </p:nvSpPr>
            <p:spPr>
              <a:xfrm>
                <a:off x="6128656" y="3227206"/>
                <a:ext cx="1344960" cy="1761584"/>
              </a:xfrm>
              <a:custGeom>
                <a:avLst/>
                <a:gdLst>
                  <a:gd name="connsiteX0" fmla="*/ 436016 w 1344960"/>
                  <a:gd name="connsiteY0" fmla="*/ 757715 h 1761584"/>
                  <a:gd name="connsiteX1" fmla="*/ 206477 w 1344960"/>
                  <a:gd name="connsiteY1" fmla="*/ 1105884 h 1761584"/>
                  <a:gd name="connsiteX2" fmla="*/ 377472 w 1344960"/>
                  <a:gd name="connsiteY2" fmla="*/ 1100272 h 1761584"/>
                  <a:gd name="connsiteX3" fmla="*/ 513491 w 1344960"/>
                  <a:gd name="connsiteY3" fmla="*/ 1245788 h 1761584"/>
                  <a:gd name="connsiteX4" fmla="*/ 548182 w 1344960"/>
                  <a:gd name="connsiteY4" fmla="*/ 1636846 h 1761584"/>
                  <a:gd name="connsiteX5" fmla="*/ 687631 w 1344960"/>
                  <a:gd name="connsiteY5" fmla="*/ 1758105 h 1761584"/>
                  <a:gd name="connsiteX6" fmla="*/ 851330 w 1344960"/>
                  <a:gd name="connsiteY6" fmla="*/ 1564088 h 1761584"/>
                  <a:gd name="connsiteX7" fmla="*/ 1202989 w 1344960"/>
                  <a:gd name="connsiteY7" fmla="*/ 882005 h 1761584"/>
                  <a:gd name="connsiteX8" fmla="*/ 1345466 w 1344960"/>
                  <a:gd name="connsiteY8" fmla="*/ 721332 h 1761584"/>
                  <a:gd name="connsiteX9" fmla="*/ 1148418 w 1344960"/>
                  <a:gd name="connsiteY9" fmla="*/ 691017 h 1761584"/>
                  <a:gd name="connsiteX10" fmla="*/ 575465 w 1344960"/>
                  <a:gd name="connsiteY10" fmla="*/ 642514 h 1761584"/>
                  <a:gd name="connsiteX11" fmla="*/ 436016 w 1344960"/>
                  <a:gd name="connsiteY11" fmla="*/ 757715 h 1761584"/>
                  <a:gd name="connsiteX12" fmla="*/ 506 w 1344960"/>
                  <a:gd name="connsiteY12" fmla="*/ 386 h 1761584"/>
                  <a:gd name="connsiteX13" fmla="*/ 506 w 1344960"/>
                  <a:gd name="connsiteY13" fmla="*/ 746546 h 1761584"/>
                  <a:gd name="connsiteX14" fmla="*/ 443538 w 1344960"/>
                  <a:gd name="connsiteY14" fmla="*/ 746546 h 17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4960" h="1761584">
                    <a:moveTo>
                      <a:pt x="436016" y="757715"/>
                    </a:moveTo>
                    <a:cubicBezTo>
                      <a:pt x="378418" y="827434"/>
                      <a:pt x="206477" y="1105884"/>
                      <a:pt x="206477" y="1105884"/>
                    </a:cubicBezTo>
                    <a:cubicBezTo>
                      <a:pt x="206477" y="1105884"/>
                      <a:pt x="291975" y="1066073"/>
                      <a:pt x="377472" y="1100272"/>
                    </a:cubicBezTo>
                    <a:cubicBezTo>
                      <a:pt x="438102" y="1124522"/>
                      <a:pt x="488179" y="1179979"/>
                      <a:pt x="513491" y="1245788"/>
                    </a:cubicBezTo>
                    <a:cubicBezTo>
                      <a:pt x="543806" y="1324609"/>
                      <a:pt x="536056" y="1564088"/>
                      <a:pt x="548182" y="1636846"/>
                    </a:cubicBezTo>
                    <a:cubicBezTo>
                      <a:pt x="560308" y="1709604"/>
                      <a:pt x="608812" y="1779324"/>
                      <a:pt x="687631" y="1758105"/>
                    </a:cubicBezTo>
                    <a:cubicBezTo>
                      <a:pt x="750684" y="1741130"/>
                      <a:pt x="823038" y="1621690"/>
                      <a:pt x="851330" y="1564088"/>
                    </a:cubicBezTo>
                    <a:cubicBezTo>
                      <a:pt x="938234" y="1386245"/>
                      <a:pt x="1126469" y="998444"/>
                      <a:pt x="1202989" y="882005"/>
                    </a:cubicBezTo>
                    <a:cubicBezTo>
                      <a:pt x="1272708" y="775902"/>
                      <a:pt x="1318185" y="733457"/>
                      <a:pt x="1345466" y="721332"/>
                    </a:cubicBezTo>
                    <a:lnTo>
                      <a:pt x="1148418" y="691017"/>
                    </a:lnTo>
                    <a:cubicBezTo>
                      <a:pt x="982693" y="669797"/>
                      <a:pt x="645190" y="618261"/>
                      <a:pt x="575465" y="642514"/>
                    </a:cubicBezTo>
                    <a:cubicBezTo>
                      <a:pt x="516575" y="662998"/>
                      <a:pt x="493615" y="687985"/>
                      <a:pt x="436016" y="757715"/>
                    </a:cubicBezTo>
                    <a:close/>
                    <a:moveTo>
                      <a:pt x="506" y="386"/>
                    </a:moveTo>
                    <a:lnTo>
                      <a:pt x="506" y="746546"/>
                    </a:lnTo>
                    <a:lnTo>
                      <a:pt x="443538" y="746546"/>
                    </a:lnTo>
                  </a:path>
                </a:pathLst>
              </a:custGeom>
              <a:noFill/>
              <a:ln w="15543" cap="rnd">
                <a:solidFill>
                  <a:srgbClr val="484848"/>
                </a:solidFill>
                <a:prstDash val="solid"/>
                <a:round/>
              </a:ln>
            </p:spPr>
            <p:txBody>
              <a:bodyPr rtlCol="0" anchor="ctr"/>
              <a:lstStyle/>
              <a:p>
                <a:endParaRPr lang="es-CO"/>
              </a:p>
            </p:txBody>
          </p:sp>
        </p:grpSp>
        <p:grpSp>
          <p:nvGrpSpPr>
            <p:cNvPr id="110" name="Gráfico 8">
              <a:extLst>
                <a:ext uri="{FF2B5EF4-FFF2-40B4-BE49-F238E27FC236}">
                  <a16:creationId xmlns:a16="http://schemas.microsoft.com/office/drawing/2014/main" id="{F96364F2-338C-8790-79AB-F714B3532957}"/>
                </a:ext>
              </a:extLst>
            </p:cNvPr>
            <p:cNvGrpSpPr/>
            <p:nvPr/>
          </p:nvGrpSpPr>
          <p:grpSpPr>
            <a:xfrm>
              <a:off x="7499530" y="2574317"/>
              <a:ext cx="1076042" cy="1857629"/>
              <a:chOff x="7499530" y="2574317"/>
              <a:chExt cx="1076042" cy="1857629"/>
            </a:xfrm>
            <a:noFill/>
          </p:grpSpPr>
          <p:sp>
            <p:nvSpPr>
              <p:cNvPr id="111" name="Forma libre: forma 110">
                <a:extLst>
                  <a:ext uri="{FF2B5EF4-FFF2-40B4-BE49-F238E27FC236}">
                    <a16:creationId xmlns:a16="http://schemas.microsoft.com/office/drawing/2014/main" id="{735AA7D9-6F06-B288-A871-830A728134B8}"/>
                  </a:ext>
                </a:extLst>
              </p:cNvPr>
              <p:cNvSpPr/>
              <p:nvPr/>
            </p:nvSpPr>
            <p:spPr>
              <a:xfrm>
                <a:off x="8207585" y="3711080"/>
                <a:ext cx="367987" cy="371532"/>
              </a:xfrm>
              <a:custGeom>
                <a:avLst/>
                <a:gdLst>
                  <a:gd name="connsiteX0" fmla="*/ 93272 w 367987"/>
                  <a:gd name="connsiteY0" fmla="*/ 131668 h 371532"/>
                  <a:gd name="connsiteX1" fmla="*/ 1152 w 367987"/>
                  <a:gd name="connsiteY1" fmla="*/ 311757 h 371532"/>
                  <a:gd name="connsiteX2" fmla="*/ 4556 w 367987"/>
                  <a:gd name="connsiteY2" fmla="*/ 318200 h 371532"/>
                  <a:gd name="connsiteX3" fmla="*/ 362721 w 367987"/>
                  <a:gd name="connsiteY3" fmla="*/ 371784 h 371532"/>
                  <a:gd name="connsiteX4" fmla="*/ 367128 w 367987"/>
                  <a:gd name="connsiteY4" fmla="*/ 361609 h 371532"/>
                  <a:gd name="connsiteX5" fmla="*/ 327566 w 367987"/>
                  <a:gd name="connsiteY5" fmla="*/ 284079 h 371532"/>
                  <a:gd name="connsiteX6" fmla="*/ 316195 w 367987"/>
                  <a:gd name="connsiteY6" fmla="*/ 156688 h 371532"/>
                  <a:gd name="connsiteX7" fmla="*/ 282073 w 367987"/>
                  <a:gd name="connsiteY7" fmla="*/ 24757 h 371532"/>
                  <a:gd name="connsiteX8" fmla="*/ 179710 w 367987"/>
                  <a:gd name="connsiteY8" fmla="*/ 20203 h 371532"/>
                  <a:gd name="connsiteX9" fmla="*/ 93272 w 367987"/>
                  <a:gd name="connsiteY9" fmla="*/ 131668 h 37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7987" h="371532">
                    <a:moveTo>
                      <a:pt x="93272" y="131668"/>
                    </a:moveTo>
                    <a:cubicBezTo>
                      <a:pt x="70040" y="170383"/>
                      <a:pt x="24578" y="264236"/>
                      <a:pt x="1152" y="311757"/>
                    </a:cubicBezTo>
                    <a:cubicBezTo>
                      <a:pt x="-208" y="314508"/>
                      <a:pt x="1525" y="317741"/>
                      <a:pt x="4556" y="318200"/>
                    </a:cubicBezTo>
                    <a:lnTo>
                      <a:pt x="362721" y="371784"/>
                    </a:lnTo>
                    <a:cubicBezTo>
                      <a:pt x="367610" y="372522"/>
                      <a:pt x="370688" y="365029"/>
                      <a:pt x="367128" y="361609"/>
                    </a:cubicBezTo>
                    <a:cubicBezTo>
                      <a:pt x="344028" y="339403"/>
                      <a:pt x="335035" y="310210"/>
                      <a:pt x="327566" y="284079"/>
                    </a:cubicBezTo>
                    <a:cubicBezTo>
                      <a:pt x="318472" y="252227"/>
                      <a:pt x="316195" y="195426"/>
                      <a:pt x="316195" y="156688"/>
                    </a:cubicBezTo>
                    <a:cubicBezTo>
                      <a:pt x="316195" y="106648"/>
                      <a:pt x="316195" y="61148"/>
                      <a:pt x="282073" y="24757"/>
                    </a:cubicBezTo>
                    <a:cubicBezTo>
                      <a:pt x="257054" y="-9364"/>
                      <a:pt x="211554" y="-4817"/>
                      <a:pt x="179710" y="20203"/>
                    </a:cubicBezTo>
                    <a:cubicBezTo>
                      <a:pt x="156384" y="38530"/>
                      <a:pt x="120569" y="86175"/>
                      <a:pt x="93272" y="131668"/>
                    </a:cubicBezTo>
                    <a:close/>
                  </a:path>
                </a:pathLst>
              </a:custGeom>
              <a:noFill/>
              <a:ln w="15543" cap="rnd">
                <a:solidFill>
                  <a:srgbClr val="484848"/>
                </a:solidFill>
                <a:prstDash val="solid"/>
                <a:round/>
              </a:ln>
            </p:spPr>
            <p:txBody>
              <a:bodyPr rtlCol="0" anchor="ctr"/>
              <a:lstStyle/>
              <a:p>
                <a:endParaRPr lang="es-CO"/>
              </a:p>
            </p:txBody>
          </p:sp>
          <p:sp>
            <p:nvSpPr>
              <p:cNvPr id="112" name="Forma libre: forma 111">
                <a:extLst>
                  <a:ext uri="{FF2B5EF4-FFF2-40B4-BE49-F238E27FC236}">
                    <a16:creationId xmlns:a16="http://schemas.microsoft.com/office/drawing/2014/main" id="{E780370E-5101-396A-E204-F17F29BD9CC7}"/>
                  </a:ext>
                </a:extLst>
              </p:cNvPr>
              <p:cNvSpPr/>
              <p:nvPr/>
            </p:nvSpPr>
            <p:spPr>
              <a:xfrm>
                <a:off x="7499530" y="2574317"/>
                <a:ext cx="854663" cy="1857629"/>
              </a:xfrm>
              <a:custGeom>
                <a:avLst/>
                <a:gdLst>
                  <a:gd name="connsiteX0" fmla="*/ 172922 w 854663"/>
                  <a:gd name="connsiteY0" fmla="*/ 1104362 h 1857629"/>
                  <a:gd name="connsiteX1" fmla="*/ 682 w 854663"/>
                  <a:gd name="connsiteY1" fmla="*/ 1365626 h 1857629"/>
                  <a:gd name="connsiteX2" fmla="*/ 128992 w 854663"/>
                  <a:gd name="connsiteY2" fmla="*/ 1361406 h 1857629"/>
                  <a:gd name="connsiteX3" fmla="*/ 231056 w 854663"/>
                  <a:gd name="connsiteY3" fmla="*/ 1470602 h 1857629"/>
                  <a:gd name="connsiteX4" fmla="*/ 257088 w 854663"/>
                  <a:gd name="connsiteY4" fmla="*/ 1764037 h 1857629"/>
                  <a:gd name="connsiteX5" fmla="*/ 361727 w 854663"/>
                  <a:gd name="connsiteY5" fmla="*/ 1855029 h 1857629"/>
                  <a:gd name="connsiteX6" fmla="*/ 484563 w 854663"/>
                  <a:gd name="connsiteY6" fmla="*/ 1709443 h 1857629"/>
                  <a:gd name="connsiteX7" fmla="*/ 748435 w 854663"/>
                  <a:gd name="connsiteY7" fmla="*/ 1197624 h 1857629"/>
                  <a:gd name="connsiteX8" fmla="*/ 855346 w 854663"/>
                  <a:gd name="connsiteY8" fmla="*/ 1077065 h 1857629"/>
                  <a:gd name="connsiteX9" fmla="*/ 707490 w 854663"/>
                  <a:gd name="connsiteY9" fmla="*/ 1054315 h 1857629"/>
                  <a:gd name="connsiteX10" fmla="*/ 277560 w 854663"/>
                  <a:gd name="connsiteY10" fmla="*/ 1017924 h 1857629"/>
                  <a:gd name="connsiteX11" fmla="*/ 172922 w 854663"/>
                  <a:gd name="connsiteY11" fmla="*/ 1104362 h 1857629"/>
                  <a:gd name="connsiteX12" fmla="*/ 122125 w 854663"/>
                  <a:gd name="connsiteY12" fmla="*/ 302 h 1857629"/>
                  <a:gd name="connsiteX13" fmla="*/ 122125 w 854663"/>
                  <a:gd name="connsiteY13" fmla="*/ 1173949 h 185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4663" h="1857629">
                    <a:moveTo>
                      <a:pt x="172922" y="1104362"/>
                    </a:moveTo>
                    <a:cubicBezTo>
                      <a:pt x="129702" y="1156678"/>
                      <a:pt x="682" y="1365626"/>
                      <a:pt x="682" y="1365626"/>
                    </a:cubicBezTo>
                    <a:cubicBezTo>
                      <a:pt x="682" y="1365626"/>
                      <a:pt x="64837" y="1335749"/>
                      <a:pt x="128992" y="1361406"/>
                    </a:cubicBezTo>
                    <a:cubicBezTo>
                      <a:pt x="174487" y="1379609"/>
                      <a:pt x="212063" y="1421223"/>
                      <a:pt x="231056" y="1470602"/>
                    </a:cubicBezTo>
                    <a:cubicBezTo>
                      <a:pt x="253804" y="1529750"/>
                      <a:pt x="247988" y="1709443"/>
                      <a:pt x="257088" y="1764037"/>
                    </a:cubicBezTo>
                    <a:cubicBezTo>
                      <a:pt x="266187" y="1818631"/>
                      <a:pt x="302582" y="1870955"/>
                      <a:pt x="361727" y="1855029"/>
                    </a:cubicBezTo>
                    <a:cubicBezTo>
                      <a:pt x="409041" y="1842290"/>
                      <a:pt x="463332" y="1752665"/>
                      <a:pt x="484563" y="1709443"/>
                    </a:cubicBezTo>
                    <a:cubicBezTo>
                      <a:pt x="549773" y="1575997"/>
                      <a:pt x="691015" y="1285002"/>
                      <a:pt x="748435" y="1197624"/>
                    </a:cubicBezTo>
                    <a:cubicBezTo>
                      <a:pt x="800752" y="1118010"/>
                      <a:pt x="834873" y="1086166"/>
                      <a:pt x="855346" y="1077065"/>
                    </a:cubicBezTo>
                    <a:lnTo>
                      <a:pt x="707490" y="1054315"/>
                    </a:lnTo>
                    <a:cubicBezTo>
                      <a:pt x="583135" y="1038396"/>
                      <a:pt x="329879" y="999721"/>
                      <a:pt x="277560" y="1017924"/>
                    </a:cubicBezTo>
                    <a:cubicBezTo>
                      <a:pt x="233371" y="1033290"/>
                      <a:pt x="216142" y="1052045"/>
                      <a:pt x="172922" y="1104362"/>
                    </a:cubicBezTo>
                    <a:close/>
                    <a:moveTo>
                      <a:pt x="122125" y="302"/>
                    </a:moveTo>
                    <a:lnTo>
                      <a:pt x="122125" y="1173949"/>
                    </a:lnTo>
                  </a:path>
                </a:pathLst>
              </a:custGeom>
              <a:noFill/>
              <a:ln w="15543" cap="rnd">
                <a:solidFill>
                  <a:srgbClr val="484848"/>
                </a:solidFill>
                <a:prstDash val="solid"/>
                <a:round/>
              </a:ln>
            </p:spPr>
            <p:txBody>
              <a:bodyPr rtlCol="0" anchor="ctr"/>
              <a:lstStyle/>
              <a:p>
                <a:endParaRPr lang="es-CO"/>
              </a:p>
            </p:txBody>
          </p:sp>
        </p:grpSp>
        <p:grpSp>
          <p:nvGrpSpPr>
            <p:cNvPr id="113" name="Gráfico 8">
              <a:extLst>
                <a:ext uri="{FF2B5EF4-FFF2-40B4-BE49-F238E27FC236}">
                  <a16:creationId xmlns:a16="http://schemas.microsoft.com/office/drawing/2014/main" id="{E13096E7-ACB9-EDD7-9FEA-F513AD00AAA3}"/>
                </a:ext>
              </a:extLst>
            </p:cNvPr>
            <p:cNvGrpSpPr/>
            <p:nvPr/>
          </p:nvGrpSpPr>
          <p:grpSpPr>
            <a:xfrm>
              <a:off x="3041164" y="4532985"/>
              <a:ext cx="2255661" cy="1958665"/>
              <a:chOff x="3041164" y="4532985"/>
              <a:chExt cx="2255661" cy="1958665"/>
            </a:xfrm>
            <a:noFill/>
          </p:grpSpPr>
          <p:sp>
            <p:nvSpPr>
              <p:cNvPr id="114" name="Forma libre: forma 113">
                <a:extLst>
                  <a:ext uri="{FF2B5EF4-FFF2-40B4-BE49-F238E27FC236}">
                    <a16:creationId xmlns:a16="http://schemas.microsoft.com/office/drawing/2014/main" id="{54AE33D8-4534-E4CA-5947-EBC198432731}"/>
                  </a:ext>
                </a:extLst>
              </p:cNvPr>
              <p:cNvSpPr/>
              <p:nvPr/>
            </p:nvSpPr>
            <p:spPr>
              <a:xfrm>
                <a:off x="3041164" y="4716911"/>
                <a:ext cx="1902186" cy="1774740"/>
              </a:xfrm>
              <a:custGeom>
                <a:avLst/>
                <a:gdLst>
                  <a:gd name="connsiteX0" fmla="*/ 359458 w 1902186"/>
                  <a:gd name="connsiteY0" fmla="*/ 630658 h 1774740"/>
                  <a:gd name="connsiteX1" fmla="*/ 493 w 1902186"/>
                  <a:gd name="connsiteY1" fmla="*/ 1513108 h 1774740"/>
                  <a:gd name="connsiteX2" fmla="*/ 5815 w 1902186"/>
                  <a:gd name="connsiteY2" fmla="*/ 1522816 h 1774740"/>
                  <a:gd name="connsiteX3" fmla="*/ 896091 w 1902186"/>
                  <a:gd name="connsiteY3" fmla="*/ 1774994 h 1774740"/>
                  <a:gd name="connsiteX4" fmla="*/ 905674 w 1902186"/>
                  <a:gd name="connsiteY4" fmla="*/ 1769724 h 1774740"/>
                  <a:gd name="connsiteX5" fmla="*/ 1000685 w 1902186"/>
                  <a:gd name="connsiteY5" fmla="*/ 1473973 h 1774740"/>
                  <a:gd name="connsiteX6" fmla="*/ 1311585 w 1902186"/>
                  <a:gd name="connsiteY6" fmla="*/ 774449 h 1774740"/>
                  <a:gd name="connsiteX7" fmla="*/ 1626371 w 1902186"/>
                  <a:gd name="connsiteY7" fmla="*/ 296444 h 1774740"/>
                  <a:gd name="connsiteX8" fmla="*/ 1902295 w 1902186"/>
                  <a:gd name="connsiteY8" fmla="*/ 117676 h 1774740"/>
                  <a:gd name="connsiteX9" fmla="*/ 1066752 w 1902186"/>
                  <a:gd name="connsiteY9" fmla="*/ 4976 h 1774740"/>
                  <a:gd name="connsiteX10" fmla="*/ 868553 w 1902186"/>
                  <a:gd name="connsiteY10" fmla="*/ 16635 h 1774740"/>
                  <a:gd name="connsiteX11" fmla="*/ 666471 w 1902186"/>
                  <a:gd name="connsiteY11" fmla="*/ 160425 h 1774740"/>
                  <a:gd name="connsiteX12" fmla="*/ 359458 w 1902186"/>
                  <a:gd name="connsiteY12" fmla="*/ 630658 h 177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2186" h="1774740">
                    <a:moveTo>
                      <a:pt x="359458" y="630658"/>
                    </a:moveTo>
                    <a:cubicBezTo>
                      <a:pt x="215300" y="900573"/>
                      <a:pt x="61812" y="1326319"/>
                      <a:pt x="493" y="1513108"/>
                    </a:cubicBezTo>
                    <a:cubicBezTo>
                      <a:pt x="-884" y="1517297"/>
                      <a:pt x="1569" y="1521611"/>
                      <a:pt x="5815" y="1522816"/>
                    </a:cubicBezTo>
                    <a:lnTo>
                      <a:pt x="896091" y="1774994"/>
                    </a:lnTo>
                    <a:cubicBezTo>
                      <a:pt x="900210" y="1776160"/>
                      <a:pt x="904477" y="1773828"/>
                      <a:pt x="905674" y="1769724"/>
                    </a:cubicBezTo>
                    <a:cubicBezTo>
                      <a:pt x="923800" y="1707513"/>
                      <a:pt x="964870" y="1572474"/>
                      <a:pt x="1000685" y="1473973"/>
                    </a:cubicBezTo>
                    <a:cubicBezTo>
                      <a:pt x="1047320" y="1345727"/>
                      <a:pt x="1257178" y="879377"/>
                      <a:pt x="1311585" y="774449"/>
                    </a:cubicBezTo>
                    <a:cubicBezTo>
                      <a:pt x="1365993" y="669520"/>
                      <a:pt x="1486466" y="455780"/>
                      <a:pt x="1626371" y="296444"/>
                    </a:cubicBezTo>
                    <a:cubicBezTo>
                      <a:pt x="1738295" y="168975"/>
                      <a:pt x="1851774" y="126744"/>
                      <a:pt x="1902295" y="117676"/>
                    </a:cubicBezTo>
                    <a:lnTo>
                      <a:pt x="1066752" y="4976"/>
                    </a:lnTo>
                    <a:cubicBezTo>
                      <a:pt x="1066752" y="4976"/>
                      <a:pt x="942392" y="-10570"/>
                      <a:pt x="868553" y="16635"/>
                    </a:cubicBezTo>
                    <a:cubicBezTo>
                      <a:pt x="794714" y="43840"/>
                      <a:pt x="716989" y="108325"/>
                      <a:pt x="666471" y="160425"/>
                    </a:cubicBezTo>
                    <a:cubicBezTo>
                      <a:pt x="625017" y="203173"/>
                      <a:pt x="505581" y="357069"/>
                      <a:pt x="359458" y="630658"/>
                    </a:cubicBezTo>
                    <a:close/>
                  </a:path>
                </a:pathLst>
              </a:custGeom>
              <a:noFill/>
              <a:ln w="15543" cap="rnd">
                <a:solidFill>
                  <a:srgbClr val="484848"/>
                </a:solidFill>
                <a:prstDash val="solid"/>
                <a:round/>
              </a:ln>
            </p:spPr>
            <p:txBody>
              <a:bodyPr rtlCol="0" anchor="ctr"/>
              <a:lstStyle/>
              <a:p>
                <a:endParaRPr lang="es-CO"/>
              </a:p>
            </p:txBody>
          </p:sp>
          <p:sp>
            <p:nvSpPr>
              <p:cNvPr id="115" name="Forma libre: forma 114">
                <a:extLst>
                  <a:ext uri="{FF2B5EF4-FFF2-40B4-BE49-F238E27FC236}">
                    <a16:creationId xmlns:a16="http://schemas.microsoft.com/office/drawing/2014/main" id="{62F35F07-9BD5-A811-1FE1-F9DE1ECE4E91}"/>
                  </a:ext>
                </a:extLst>
              </p:cNvPr>
              <p:cNvSpPr/>
              <p:nvPr/>
            </p:nvSpPr>
            <p:spPr>
              <a:xfrm>
                <a:off x="3144021" y="4532985"/>
                <a:ext cx="2152804" cy="1406821"/>
              </a:xfrm>
              <a:custGeom>
                <a:avLst/>
                <a:gdLst>
                  <a:gd name="connsiteX0" fmla="*/ 1546832 w 2152804"/>
                  <a:gd name="connsiteY0" fmla="*/ 628046 h 1406821"/>
                  <a:gd name="connsiteX1" fmla="*/ 1294226 w 2152804"/>
                  <a:gd name="connsiteY1" fmla="*/ 1032213 h 1406821"/>
                  <a:gd name="connsiteX2" fmla="*/ 1299457 w 2152804"/>
                  <a:gd name="connsiteY2" fmla="*/ 1043669 h 1406821"/>
                  <a:gd name="connsiteX3" fmla="*/ 2137907 w 2152804"/>
                  <a:gd name="connsiteY3" fmla="*/ 1211773 h 1406821"/>
                  <a:gd name="connsiteX4" fmla="*/ 2150887 w 2152804"/>
                  <a:gd name="connsiteY4" fmla="*/ 1183155 h 1406821"/>
                  <a:gd name="connsiteX5" fmla="*/ 2071476 w 2152804"/>
                  <a:gd name="connsiteY5" fmla="*/ 1036099 h 1406821"/>
                  <a:gd name="connsiteX6" fmla="*/ 2028727 w 2152804"/>
                  <a:gd name="connsiteY6" fmla="*/ 674680 h 1406821"/>
                  <a:gd name="connsiteX7" fmla="*/ 1947116 w 2152804"/>
                  <a:gd name="connsiteY7" fmla="*/ 449279 h 1406821"/>
                  <a:gd name="connsiteX8" fmla="*/ 1760576 w 2152804"/>
                  <a:gd name="connsiteY8" fmla="*/ 425961 h 1406821"/>
                  <a:gd name="connsiteX9" fmla="*/ 1546832 w 2152804"/>
                  <a:gd name="connsiteY9" fmla="*/ 628046 h 1406821"/>
                  <a:gd name="connsiteX10" fmla="*/ 109 w 2152804"/>
                  <a:gd name="connsiteY10" fmla="*/ 554 h 1406821"/>
                  <a:gd name="connsiteX11" fmla="*/ 109 w 2152804"/>
                  <a:gd name="connsiteY11" fmla="*/ 1407376 h 1406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2804" h="1406821">
                    <a:moveTo>
                      <a:pt x="1546832" y="628046"/>
                    </a:moveTo>
                    <a:cubicBezTo>
                      <a:pt x="1475170" y="722339"/>
                      <a:pt x="1354269" y="926787"/>
                      <a:pt x="1294226" y="1032213"/>
                    </a:cubicBezTo>
                    <a:cubicBezTo>
                      <a:pt x="1291607" y="1036822"/>
                      <a:pt x="1294265" y="1042628"/>
                      <a:pt x="1299457" y="1043669"/>
                    </a:cubicBezTo>
                    <a:lnTo>
                      <a:pt x="2137907" y="1211773"/>
                    </a:lnTo>
                    <a:cubicBezTo>
                      <a:pt x="2147071" y="1213607"/>
                      <a:pt x="2157354" y="1189901"/>
                      <a:pt x="2150887" y="1183155"/>
                    </a:cubicBezTo>
                    <a:cubicBezTo>
                      <a:pt x="2119137" y="1150036"/>
                      <a:pt x="2090806" y="1101326"/>
                      <a:pt x="2071476" y="1036099"/>
                    </a:cubicBezTo>
                    <a:cubicBezTo>
                      <a:pt x="2040386" y="931178"/>
                      <a:pt x="2044272" y="814583"/>
                      <a:pt x="2028727" y="674680"/>
                    </a:cubicBezTo>
                    <a:cubicBezTo>
                      <a:pt x="2017993" y="578061"/>
                      <a:pt x="1989864" y="492028"/>
                      <a:pt x="1947116" y="449279"/>
                    </a:cubicBezTo>
                    <a:cubicBezTo>
                      <a:pt x="1899836" y="402001"/>
                      <a:pt x="1829619" y="400072"/>
                      <a:pt x="1760576" y="425961"/>
                    </a:cubicBezTo>
                    <a:cubicBezTo>
                      <a:pt x="1698396" y="449278"/>
                      <a:pt x="1626928" y="522666"/>
                      <a:pt x="1546832" y="628046"/>
                    </a:cubicBezTo>
                    <a:close/>
                    <a:moveTo>
                      <a:pt x="109" y="554"/>
                    </a:moveTo>
                    <a:lnTo>
                      <a:pt x="109" y="1407376"/>
                    </a:lnTo>
                  </a:path>
                </a:pathLst>
              </a:custGeom>
              <a:noFill/>
              <a:ln w="15543" cap="rnd">
                <a:solidFill>
                  <a:srgbClr val="484848"/>
                </a:solidFill>
                <a:prstDash val="solid"/>
                <a:round/>
              </a:ln>
            </p:spPr>
            <p:txBody>
              <a:bodyPr rtlCol="0" anchor="ctr"/>
              <a:lstStyle/>
              <a:p>
                <a:endParaRPr lang="es-CO"/>
              </a:p>
            </p:txBody>
          </p:sp>
        </p:grpSp>
        <p:sp>
          <p:nvSpPr>
            <p:cNvPr id="116" name="Forma libre: forma 115">
              <a:extLst>
                <a:ext uri="{FF2B5EF4-FFF2-40B4-BE49-F238E27FC236}">
                  <a16:creationId xmlns:a16="http://schemas.microsoft.com/office/drawing/2014/main" id="{8F1092B7-AAB9-EF35-E36D-2D8414250751}"/>
                </a:ext>
              </a:extLst>
            </p:cNvPr>
            <p:cNvSpPr/>
            <p:nvPr/>
          </p:nvSpPr>
          <p:spPr>
            <a:xfrm>
              <a:off x="8371021" y="1921427"/>
              <a:ext cx="809055" cy="2119181"/>
            </a:xfrm>
            <a:custGeom>
              <a:avLst/>
              <a:gdLst>
                <a:gd name="connsiteX0" fmla="*/ 226086 w 809055"/>
                <a:gd name="connsiteY0" fmla="*/ 1877384 h 2119181"/>
                <a:gd name="connsiteX1" fmla="*/ 34002 w 809055"/>
                <a:gd name="connsiteY1" fmla="*/ 1703156 h 2119181"/>
                <a:gd name="connsiteX2" fmla="*/ 124807 w 809055"/>
                <a:gd name="connsiteY2" fmla="*/ 1525182 h 2119181"/>
                <a:gd name="connsiteX3" fmla="*/ 4221 w 809055"/>
                <a:gd name="connsiteY3" fmla="*/ 1508743 h 2119181"/>
                <a:gd name="connsiteX4" fmla="*/ 2483 w 809055"/>
                <a:gd name="connsiteY4" fmla="*/ 1501576 h 2119181"/>
                <a:gd name="connsiteX5" fmla="*/ 544635 w 809055"/>
                <a:gd name="connsiteY5" fmla="*/ 1157877 h 2119181"/>
                <a:gd name="connsiteX6" fmla="*/ 550328 w 809055"/>
                <a:gd name="connsiteY6" fmla="*/ 1159128 h 2119181"/>
                <a:gd name="connsiteX7" fmla="*/ 809305 w 809055"/>
                <a:gd name="connsiteY7" fmla="*/ 1611169 h 2119181"/>
                <a:gd name="connsiteX8" fmla="*/ 805341 w 809055"/>
                <a:gd name="connsiteY8" fmla="*/ 1617076 h 2119181"/>
                <a:gd name="connsiteX9" fmla="*/ 655089 w 809055"/>
                <a:gd name="connsiteY9" fmla="*/ 1596417 h 2119181"/>
                <a:gd name="connsiteX10" fmla="*/ 591771 w 809055"/>
                <a:gd name="connsiteY10" fmla="*/ 1760642 h 2119181"/>
                <a:gd name="connsiteX11" fmla="*/ 432168 w 809055"/>
                <a:gd name="connsiteY11" fmla="*/ 2056043 h 2119181"/>
                <a:gd name="connsiteX12" fmla="*/ 226086 w 809055"/>
                <a:gd name="connsiteY12" fmla="*/ 1877384 h 2119181"/>
                <a:gd name="connsiteX13" fmla="*/ 743068 w 809055"/>
                <a:gd name="connsiteY13" fmla="*/ 218 h 2119181"/>
                <a:gd name="connsiteX14" fmla="*/ 743068 w 809055"/>
                <a:gd name="connsiteY14" fmla="*/ 1309883 h 2119181"/>
                <a:gd name="connsiteX15" fmla="*/ 638139 w 809055"/>
                <a:gd name="connsiteY15" fmla="*/ 1309883 h 211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9055" h="2119181">
                  <a:moveTo>
                    <a:pt x="226086" y="1877384"/>
                  </a:moveTo>
                  <a:cubicBezTo>
                    <a:pt x="226086" y="1748726"/>
                    <a:pt x="147134" y="1669268"/>
                    <a:pt x="34002" y="1703156"/>
                  </a:cubicBezTo>
                  <a:lnTo>
                    <a:pt x="124807" y="1525182"/>
                  </a:lnTo>
                  <a:lnTo>
                    <a:pt x="4221" y="1508743"/>
                  </a:lnTo>
                  <a:cubicBezTo>
                    <a:pt x="655" y="1508253"/>
                    <a:pt x="-463" y="1503644"/>
                    <a:pt x="2483" y="1501576"/>
                  </a:cubicBezTo>
                  <a:lnTo>
                    <a:pt x="544635" y="1157877"/>
                  </a:lnTo>
                  <a:cubicBezTo>
                    <a:pt x="546533" y="1156548"/>
                    <a:pt x="549163" y="1157131"/>
                    <a:pt x="550328" y="1159128"/>
                  </a:cubicBezTo>
                  <a:lnTo>
                    <a:pt x="809305" y="1611169"/>
                  </a:lnTo>
                  <a:cubicBezTo>
                    <a:pt x="810961" y="1614013"/>
                    <a:pt x="808613" y="1617527"/>
                    <a:pt x="805341" y="1617076"/>
                  </a:cubicBezTo>
                  <a:lnTo>
                    <a:pt x="655089" y="1596417"/>
                  </a:lnTo>
                  <a:cubicBezTo>
                    <a:pt x="640579" y="1636647"/>
                    <a:pt x="612350" y="1709988"/>
                    <a:pt x="591771" y="1760642"/>
                  </a:cubicBezTo>
                  <a:cubicBezTo>
                    <a:pt x="536308" y="1897173"/>
                    <a:pt x="480027" y="1993031"/>
                    <a:pt x="432168" y="2056043"/>
                  </a:cubicBezTo>
                  <a:cubicBezTo>
                    <a:pt x="335396" y="2183458"/>
                    <a:pt x="226086" y="2116093"/>
                    <a:pt x="226086" y="1877384"/>
                  </a:cubicBezTo>
                  <a:close/>
                  <a:moveTo>
                    <a:pt x="743068" y="218"/>
                  </a:moveTo>
                  <a:lnTo>
                    <a:pt x="743068" y="1309883"/>
                  </a:lnTo>
                  <a:lnTo>
                    <a:pt x="638139" y="1309883"/>
                  </a:lnTo>
                </a:path>
              </a:pathLst>
            </a:custGeom>
            <a:noFill/>
            <a:ln w="15543" cap="rnd">
              <a:solidFill>
                <a:srgbClr val="484848"/>
              </a:solidFill>
              <a:prstDash val="solid"/>
              <a:round/>
            </a:ln>
          </p:spPr>
          <p:txBody>
            <a:bodyPr rtlCol="0" anchor="ctr"/>
            <a:lstStyle/>
            <a:p>
              <a:endParaRPr lang="es-CO"/>
            </a:p>
          </p:txBody>
        </p:sp>
      </p:grpSp>
      <p:sp>
        <p:nvSpPr>
          <p:cNvPr id="117" name="Forma libre: forma 116">
            <a:extLst>
              <a:ext uri="{FF2B5EF4-FFF2-40B4-BE49-F238E27FC236}">
                <a16:creationId xmlns:a16="http://schemas.microsoft.com/office/drawing/2014/main" id="{81520C25-1A06-31DD-6F56-2316A4959DCF}"/>
              </a:ext>
            </a:extLst>
          </p:cNvPr>
          <p:cNvSpPr/>
          <p:nvPr/>
        </p:nvSpPr>
        <p:spPr>
          <a:xfrm>
            <a:off x="9113294" y="6888135"/>
            <a:ext cx="836493" cy="93297"/>
          </a:xfrm>
          <a:custGeom>
            <a:avLst/>
            <a:gdLst>
              <a:gd name="connsiteX0" fmla="*/ 477218 w 836493"/>
              <a:gd name="connsiteY0" fmla="*/ 92156 h 93297"/>
              <a:gd name="connsiteX1" fmla="*/ 480556 w 836493"/>
              <a:gd name="connsiteY1" fmla="*/ 94068 h 93297"/>
              <a:gd name="connsiteX2" fmla="*/ 481757 w 836493"/>
              <a:gd name="connsiteY2" fmla="*/ 93376 h 93297"/>
              <a:gd name="connsiteX3" fmla="*/ 522197 w 836493"/>
              <a:gd name="connsiteY3" fmla="*/ 53418 h 93297"/>
              <a:gd name="connsiteX4" fmla="*/ 474140 w 836493"/>
              <a:gd name="connsiteY4" fmla="*/ 80800 h 93297"/>
              <a:gd name="connsiteX5" fmla="*/ 477218 w 836493"/>
              <a:gd name="connsiteY5" fmla="*/ 92156 h 93297"/>
              <a:gd name="connsiteX6" fmla="*/ 459994 w 836493"/>
              <a:gd name="connsiteY6" fmla="*/ 1218 h 93297"/>
              <a:gd name="connsiteX7" fmla="*/ 456288 w 836493"/>
              <a:gd name="connsiteY7" fmla="*/ 2250 h 93297"/>
              <a:gd name="connsiteX8" fmla="*/ 455937 w 836493"/>
              <a:gd name="connsiteY8" fmla="*/ 3588 h 93297"/>
              <a:gd name="connsiteX9" fmla="*/ 455937 w 836493"/>
              <a:gd name="connsiteY9" fmla="*/ 27768 h 93297"/>
              <a:gd name="connsiteX10" fmla="*/ 481399 w 836493"/>
              <a:gd name="connsiteY10" fmla="*/ 13249 h 93297"/>
              <a:gd name="connsiteX11" fmla="*/ 459994 w 836493"/>
              <a:gd name="connsiteY11" fmla="*/ 1218 h 93297"/>
              <a:gd name="connsiteX12" fmla="*/ 488970 w 836493"/>
              <a:gd name="connsiteY12" fmla="*/ 17579 h 93297"/>
              <a:gd name="connsiteX13" fmla="*/ 455937 w 836493"/>
              <a:gd name="connsiteY13" fmla="*/ 36396 h 93297"/>
              <a:gd name="connsiteX14" fmla="*/ 455937 w 836493"/>
              <a:gd name="connsiteY14" fmla="*/ 55400 h 93297"/>
              <a:gd name="connsiteX15" fmla="*/ 505611 w 836493"/>
              <a:gd name="connsiteY15" fmla="*/ 27077 h 93297"/>
              <a:gd name="connsiteX16" fmla="*/ 488970 w 836493"/>
              <a:gd name="connsiteY16" fmla="*/ 17579 h 93297"/>
              <a:gd name="connsiteX17" fmla="*/ 525563 w 836493"/>
              <a:gd name="connsiteY17" fmla="*/ 43251 h 93297"/>
              <a:gd name="connsiteX18" fmla="*/ 526588 w 836493"/>
              <a:gd name="connsiteY18" fmla="*/ 39543 h 93297"/>
              <a:gd name="connsiteX19" fmla="*/ 525563 w 836493"/>
              <a:gd name="connsiteY19" fmla="*/ 38518 h 93297"/>
              <a:gd name="connsiteX20" fmla="*/ 513189 w 836493"/>
              <a:gd name="connsiteY20" fmla="*/ 31523 h 93297"/>
              <a:gd name="connsiteX21" fmla="*/ 455945 w 836493"/>
              <a:gd name="connsiteY21" fmla="*/ 64159 h 93297"/>
              <a:gd name="connsiteX22" fmla="*/ 455945 w 836493"/>
              <a:gd name="connsiteY22" fmla="*/ 78010 h 93297"/>
              <a:gd name="connsiteX23" fmla="*/ 458659 w 836493"/>
              <a:gd name="connsiteY23" fmla="*/ 80736 h 93297"/>
              <a:gd name="connsiteX24" fmla="*/ 460010 w 836493"/>
              <a:gd name="connsiteY24" fmla="*/ 80380 h 93297"/>
              <a:gd name="connsiteX25" fmla="*/ 525571 w 836493"/>
              <a:gd name="connsiteY25" fmla="*/ 43251 h 93297"/>
              <a:gd name="connsiteX26" fmla="*/ 316009 w 836493"/>
              <a:gd name="connsiteY26" fmla="*/ 12534 h 93297"/>
              <a:gd name="connsiteX27" fmla="*/ 322164 w 836493"/>
              <a:gd name="connsiteY27" fmla="*/ 6449 h 93297"/>
              <a:gd name="connsiteX28" fmla="*/ 328320 w 836493"/>
              <a:gd name="connsiteY28" fmla="*/ 12534 h 93297"/>
              <a:gd name="connsiteX29" fmla="*/ 322164 w 836493"/>
              <a:gd name="connsiteY29" fmla="*/ 18620 h 93297"/>
              <a:gd name="connsiteX30" fmla="*/ 316009 w 836493"/>
              <a:gd name="connsiteY30" fmla="*/ 12534 h 93297"/>
              <a:gd name="connsiteX31" fmla="*/ 775915 w 836493"/>
              <a:gd name="connsiteY31" fmla="*/ 12534 h 93297"/>
              <a:gd name="connsiteX32" fmla="*/ 782071 w 836493"/>
              <a:gd name="connsiteY32" fmla="*/ 6449 h 93297"/>
              <a:gd name="connsiteX33" fmla="*/ 788226 w 836493"/>
              <a:gd name="connsiteY33" fmla="*/ 12534 h 93297"/>
              <a:gd name="connsiteX34" fmla="*/ 782071 w 836493"/>
              <a:gd name="connsiteY34" fmla="*/ 18620 h 93297"/>
              <a:gd name="connsiteX35" fmla="*/ 775915 w 836493"/>
              <a:gd name="connsiteY35" fmla="*/ 12534 h 93297"/>
              <a:gd name="connsiteX36" fmla="*/ 107861 w 836493"/>
              <a:gd name="connsiteY36" fmla="*/ 71885 h 93297"/>
              <a:gd name="connsiteX37" fmla="*/ 97990 w 836493"/>
              <a:gd name="connsiteY37" fmla="*/ 71885 h 93297"/>
              <a:gd name="connsiteX38" fmla="*/ 97990 w 836493"/>
              <a:gd name="connsiteY38" fmla="*/ 68100 h 93297"/>
              <a:gd name="connsiteX39" fmla="*/ 83370 w 836493"/>
              <a:gd name="connsiteY39" fmla="*/ 72833 h 93297"/>
              <a:gd name="connsiteX40" fmla="*/ 66760 w 836493"/>
              <a:gd name="connsiteY40" fmla="*/ 56682 h 93297"/>
              <a:gd name="connsiteX41" fmla="*/ 81124 w 836493"/>
              <a:gd name="connsiteY41" fmla="*/ 43259 h 93297"/>
              <a:gd name="connsiteX42" fmla="*/ 97990 w 836493"/>
              <a:gd name="connsiteY42" fmla="*/ 40578 h 93297"/>
              <a:gd name="connsiteX43" fmla="*/ 89720 w 836493"/>
              <a:gd name="connsiteY43" fmla="*/ 32758 h 93297"/>
              <a:gd name="connsiteX44" fmla="*/ 77509 w 836493"/>
              <a:gd name="connsiteY44" fmla="*/ 40663 h 93297"/>
              <a:gd name="connsiteX45" fmla="*/ 68773 w 836493"/>
              <a:gd name="connsiteY45" fmla="*/ 35961 h 93297"/>
              <a:gd name="connsiteX46" fmla="*/ 107861 w 836493"/>
              <a:gd name="connsiteY46" fmla="*/ 39179 h 93297"/>
              <a:gd name="connsiteX47" fmla="*/ 107861 w 836493"/>
              <a:gd name="connsiteY47" fmla="*/ 71877 h 93297"/>
              <a:gd name="connsiteX48" fmla="*/ 97990 w 836493"/>
              <a:gd name="connsiteY48" fmla="*/ 49656 h 93297"/>
              <a:gd name="connsiteX49" fmla="*/ 91624 w 836493"/>
              <a:gd name="connsiteY49" fmla="*/ 62014 h 93297"/>
              <a:gd name="connsiteX50" fmla="*/ 76833 w 836493"/>
              <a:gd name="connsiteY50" fmla="*/ 58944 h 93297"/>
              <a:gd name="connsiteX51" fmla="*/ 83875 w 836493"/>
              <a:gd name="connsiteY51" fmla="*/ 51964 h 93297"/>
              <a:gd name="connsiteX52" fmla="*/ 97990 w 836493"/>
              <a:gd name="connsiteY52" fmla="*/ 49656 h 93297"/>
              <a:gd name="connsiteX53" fmla="*/ 662755 w 836493"/>
              <a:gd name="connsiteY53" fmla="*/ 71885 h 93297"/>
              <a:gd name="connsiteX54" fmla="*/ 652884 w 836493"/>
              <a:gd name="connsiteY54" fmla="*/ 71885 h 93297"/>
              <a:gd name="connsiteX55" fmla="*/ 652884 w 836493"/>
              <a:gd name="connsiteY55" fmla="*/ 68100 h 93297"/>
              <a:gd name="connsiteX56" fmla="*/ 638264 w 836493"/>
              <a:gd name="connsiteY56" fmla="*/ 72833 h 93297"/>
              <a:gd name="connsiteX57" fmla="*/ 621654 w 836493"/>
              <a:gd name="connsiteY57" fmla="*/ 56682 h 93297"/>
              <a:gd name="connsiteX58" fmla="*/ 636018 w 836493"/>
              <a:gd name="connsiteY58" fmla="*/ 43259 h 93297"/>
              <a:gd name="connsiteX59" fmla="*/ 652884 w 836493"/>
              <a:gd name="connsiteY59" fmla="*/ 40578 h 93297"/>
              <a:gd name="connsiteX60" fmla="*/ 644614 w 836493"/>
              <a:gd name="connsiteY60" fmla="*/ 32758 h 93297"/>
              <a:gd name="connsiteX61" fmla="*/ 632403 w 836493"/>
              <a:gd name="connsiteY61" fmla="*/ 40663 h 93297"/>
              <a:gd name="connsiteX62" fmla="*/ 623667 w 836493"/>
              <a:gd name="connsiteY62" fmla="*/ 35961 h 93297"/>
              <a:gd name="connsiteX63" fmla="*/ 662755 w 836493"/>
              <a:gd name="connsiteY63" fmla="*/ 39179 h 93297"/>
              <a:gd name="connsiteX64" fmla="*/ 662755 w 836493"/>
              <a:gd name="connsiteY64" fmla="*/ 71877 h 93297"/>
              <a:gd name="connsiteX65" fmla="*/ 652884 w 836493"/>
              <a:gd name="connsiteY65" fmla="*/ 49656 h 93297"/>
              <a:gd name="connsiteX66" fmla="*/ 646511 w 836493"/>
              <a:gd name="connsiteY66" fmla="*/ 62014 h 93297"/>
              <a:gd name="connsiteX67" fmla="*/ 631720 w 836493"/>
              <a:gd name="connsiteY67" fmla="*/ 58944 h 93297"/>
              <a:gd name="connsiteX68" fmla="*/ 638761 w 836493"/>
              <a:gd name="connsiteY68" fmla="*/ 51964 h 93297"/>
              <a:gd name="connsiteX69" fmla="*/ 652876 w 836493"/>
              <a:gd name="connsiteY69" fmla="*/ 49656 h 93297"/>
              <a:gd name="connsiteX70" fmla="*/ 740029 w 836493"/>
              <a:gd name="connsiteY70" fmla="*/ 71885 h 93297"/>
              <a:gd name="connsiteX71" fmla="*/ 730345 w 836493"/>
              <a:gd name="connsiteY71" fmla="*/ 71885 h 93297"/>
              <a:gd name="connsiteX72" fmla="*/ 730345 w 836493"/>
              <a:gd name="connsiteY72" fmla="*/ 6208 h 93297"/>
              <a:gd name="connsiteX73" fmla="*/ 740029 w 836493"/>
              <a:gd name="connsiteY73" fmla="*/ 6208 h 93297"/>
              <a:gd name="connsiteX74" fmla="*/ 740029 w 836493"/>
              <a:gd name="connsiteY74" fmla="*/ 44254 h 93297"/>
              <a:gd name="connsiteX75" fmla="*/ 760860 w 836493"/>
              <a:gd name="connsiteY75" fmla="*/ 24364 h 93297"/>
              <a:gd name="connsiteX76" fmla="*/ 774368 w 836493"/>
              <a:gd name="connsiteY76" fmla="*/ 24364 h 93297"/>
              <a:gd name="connsiteX77" fmla="*/ 753903 w 836493"/>
              <a:gd name="connsiteY77" fmla="*/ 44067 h 93297"/>
              <a:gd name="connsiteX78" fmla="*/ 775005 w 836493"/>
              <a:gd name="connsiteY78" fmla="*/ 71877 h 93297"/>
              <a:gd name="connsiteX79" fmla="*/ 762911 w 836493"/>
              <a:gd name="connsiteY79" fmla="*/ 71877 h 93297"/>
              <a:gd name="connsiteX80" fmla="*/ 746768 w 836493"/>
              <a:gd name="connsiteY80" fmla="*/ 50837 h 93297"/>
              <a:gd name="connsiteX81" fmla="*/ 740029 w 836493"/>
              <a:gd name="connsiteY81" fmla="*/ 57397 h 93297"/>
              <a:gd name="connsiteX82" fmla="*/ 740029 w 836493"/>
              <a:gd name="connsiteY82" fmla="*/ 71877 h 93297"/>
              <a:gd name="connsiteX83" fmla="*/ 787076 w 836493"/>
              <a:gd name="connsiteY83" fmla="*/ 24364 h 93297"/>
              <a:gd name="connsiteX84" fmla="*/ 777322 w 836493"/>
              <a:gd name="connsiteY84" fmla="*/ 24364 h 93297"/>
              <a:gd name="connsiteX85" fmla="*/ 777322 w 836493"/>
              <a:gd name="connsiteY85" fmla="*/ 71877 h 93297"/>
              <a:gd name="connsiteX86" fmla="*/ 787076 w 836493"/>
              <a:gd name="connsiteY86" fmla="*/ 71877 h 93297"/>
              <a:gd name="connsiteX87" fmla="*/ 787076 w 836493"/>
              <a:gd name="connsiteY87" fmla="*/ 24364 h 93297"/>
              <a:gd name="connsiteX88" fmla="*/ 326944 w 836493"/>
              <a:gd name="connsiteY88" fmla="*/ 24364 h 93297"/>
              <a:gd name="connsiteX89" fmla="*/ 317190 w 836493"/>
              <a:gd name="connsiteY89" fmla="*/ 24364 h 93297"/>
              <a:gd name="connsiteX90" fmla="*/ 317190 w 836493"/>
              <a:gd name="connsiteY90" fmla="*/ 71877 h 93297"/>
              <a:gd name="connsiteX91" fmla="*/ 326944 w 836493"/>
              <a:gd name="connsiteY91" fmla="*/ 71877 h 93297"/>
              <a:gd name="connsiteX92" fmla="*/ 326944 w 836493"/>
              <a:gd name="connsiteY92" fmla="*/ 24364 h 93297"/>
              <a:gd name="connsiteX93" fmla="*/ 370346 w 836493"/>
              <a:gd name="connsiteY93" fmla="*/ 71877 h 93297"/>
              <a:gd name="connsiteX94" fmla="*/ 370346 w 836493"/>
              <a:gd name="connsiteY94" fmla="*/ 6192 h 93297"/>
              <a:gd name="connsiteX95" fmla="*/ 380100 w 836493"/>
              <a:gd name="connsiteY95" fmla="*/ 6192 h 93297"/>
              <a:gd name="connsiteX96" fmla="*/ 380100 w 836493"/>
              <a:gd name="connsiteY96" fmla="*/ 27139 h 93297"/>
              <a:gd name="connsiteX97" fmla="*/ 391526 w 836493"/>
              <a:gd name="connsiteY97" fmla="*/ 23369 h 93297"/>
              <a:gd name="connsiteX98" fmla="*/ 410623 w 836493"/>
              <a:gd name="connsiteY98" fmla="*/ 42396 h 93297"/>
              <a:gd name="connsiteX99" fmla="*/ 410623 w 836493"/>
              <a:gd name="connsiteY99" fmla="*/ 71870 h 93297"/>
              <a:gd name="connsiteX100" fmla="*/ 400752 w 836493"/>
              <a:gd name="connsiteY100" fmla="*/ 71870 h 93297"/>
              <a:gd name="connsiteX101" fmla="*/ 400752 w 836493"/>
              <a:gd name="connsiteY101" fmla="*/ 43267 h 93297"/>
              <a:gd name="connsiteX102" fmla="*/ 390531 w 836493"/>
              <a:gd name="connsiteY102" fmla="*/ 32859 h 93297"/>
              <a:gd name="connsiteX103" fmla="*/ 380100 w 836493"/>
              <a:gd name="connsiteY103" fmla="*/ 43267 h 93297"/>
              <a:gd name="connsiteX104" fmla="*/ 380100 w 836493"/>
              <a:gd name="connsiteY104" fmla="*/ 71877 h 93297"/>
              <a:gd name="connsiteX105" fmla="*/ 370346 w 836493"/>
              <a:gd name="connsiteY105" fmla="*/ 71877 h 93297"/>
              <a:gd name="connsiteX106" fmla="*/ 333349 w 836493"/>
              <a:gd name="connsiteY106" fmla="*/ 33839 h 93297"/>
              <a:gd name="connsiteX107" fmla="*/ 333349 w 836493"/>
              <a:gd name="connsiteY107" fmla="*/ 24395 h 93297"/>
              <a:gd name="connsiteX108" fmla="*/ 338176 w 836493"/>
              <a:gd name="connsiteY108" fmla="*/ 24395 h 93297"/>
              <a:gd name="connsiteX109" fmla="*/ 341673 w 836493"/>
              <a:gd name="connsiteY109" fmla="*/ 20898 h 93297"/>
              <a:gd name="connsiteX110" fmla="*/ 341673 w 836493"/>
              <a:gd name="connsiteY110" fmla="*/ 14252 h 93297"/>
              <a:gd name="connsiteX111" fmla="*/ 351397 w 836493"/>
              <a:gd name="connsiteY111" fmla="*/ 14252 h 93297"/>
              <a:gd name="connsiteX112" fmla="*/ 351397 w 836493"/>
              <a:gd name="connsiteY112" fmla="*/ 24395 h 93297"/>
              <a:gd name="connsiteX113" fmla="*/ 361571 w 836493"/>
              <a:gd name="connsiteY113" fmla="*/ 24395 h 93297"/>
              <a:gd name="connsiteX114" fmla="*/ 361571 w 836493"/>
              <a:gd name="connsiteY114" fmla="*/ 33839 h 93297"/>
              <a:gd name="connsiteX115" fmla="*/ 351397 w 836493"/>
              <a:gd name="connsiteY115" fmla="*/ 33839 h 93297"/>
              <a:gd name="connsiteX116" fmla="*/ 351397 w 836493"/>
              <a:gd name="connsiteY116" fmla="*/ 58003 h 93297"/>
              <a:gd name="connsiteX117" fmla="*/ 356433 w 836493"/>
              <a:gd name="connsiteY117" fmla="*/ 63164 h 93297"/>
              <a:gd name="connsiteX118" fmla="*/ 362154 w 836493"/>
              <a:gd name="connsiteY118" fmla="*/ 62620 h 93297"/>
              <a:gd name="connsiteX119" fmla="*/ 362154 w 836493"/>
              <a:gd name="connsiteY119" fmla="*/ 71458 h 93297"/>
              <a:gd name="connsiteX120" fmla="*/ 355493 w 836493"/>
              <a:gd name="connsiteY120" fmla="*/ 72336 h 93297"/>
              <a:gd name="connsiteX121" fmla="*/ 341681 w 836493"/>
              <a:gd name="connsiteY121" fmla="*/ 58439 h 93297"/>
              <a:gd name="connsiteX122" fmla="*/ 341681 w 836493"/>
              <a:gd name="connsiteY122" fmla="*/ 33839 h 93297"/>
              <a:gd name="connsiteX123" fmla="*/ 333357 w 836493"/>
              <a:gd name="connsiteY123" fmla="*/ 33839 h 93297"/>
              <a:gd name="connsiteX124" fmla="*/ 253720 w 836493"/>
              <a:gd name="connsiteY124" fmla="*/ 24395 h 93297"/>
              <a:gd name="connsiteX125" fmla="*/ 242885 w 836493"/>
              <a:gd name="connsiteY125" fmla="*/ 24395 h 93297"/>
              <a:gd name="connsiteX126" fmla="*/ 259914 w 836493"/>
              <a:gd name="connsiteY126" fmla="*/ 71854 h 93297"/>
              <a:gd name="connsiteX127" fmla="*/ 268658 w 836493"/>
              <a:gd name="connsiteY127" fmla="*/ 71854 h 93297"/>
              <a:gd name="connsiteX128" fmla="*/ 278250 w 836493"/>
              <a:gd name="connsiteY128" fmla="*/ 41401 h 93297"/>
              <a:gd name="connsiteX129" fmla="*/ 287872 w 836493"/>
              <a:gd name="connsiteY129" fmla="*/ 71854 h 93297"/>
              <a:gd name="connsiteX130" fmla="*/ 296647 w 836493"/>
              <a:gd name="connsiteY130" fmla="*/ 71854 h 93297"/>
              <a:gd name="connsiteX131" fmla="*/ 313653 w 836493"/>
              <a:gd name="connsiteY131" fmla="*/ 24395 h 93297"/>
              <a:gd name="connsiteX132" fmla="*/ 302904 w 836493"/>
              <a:gd name="connsiteY132" fmla="*/ 24395 h 93297"/>
              <a:gd name="connsiteX133" fmla="*/ 292341 w 836493"/>
              <a:gd name="connsiteY133" fmla="*/ 54941 h 93297"/>
              <a:gd name="connsiteX134" fmla="*/ 282579 w 836493"/>
              <a:gd name="connsiteY134" fmla="*/ 24395 h 93297"/>
              <a:gd name="connsiteX135" fmla="*/ 273843 w 836493"/>
              <a:gd name="connsiteY135" fmla="*/ 24395 h 93297"/>
              <a:gd name="connsiteX136" fmla="*/ 264189 w 836493"/>
              <a:gd name="connsiteY136" fmla="*/ 55151 h 93297"/>
              <a:gd name="connsiteX137" fmla="*/ 253712 w 836493"/>
              <a:gd name="connsiteY137" fmla="*/ 24395 h 93297"/>
              <a:gd name="connsiteX138" fmla="*/ 173539 w 836493"/>
              <a:gd name="connsiteY138" fmla="*/ 48505 h 93297"/>
              <a:gd name="connsiteX139" fmla="*/ 198589 w 836493"/>
              <a:gd name="connsiteY139" fmla="*/ 72826 h 93297"/>
              <a:gd name="connsiteX140" fmla="*/ 219839 w 836493"/>
              <a:gd name="connsiteY140" fmla="*/ 59465 h 93297"/>
              <a:gd name="connsiteX141" fmla="*/ 212090 w 836493"/>
              <a:gd name="connsiteY141" fmla="*/ 55182 h 93297"/>
              <a:gd name="connsiteX142" fmla="*/ 198582 w 836493"/>
              <a:gd name="connsiteY142" fmla="*/ 63685 h 93297"/>
              <a:gd name="connsiteX143" fmla="*/ 183884 w 836493"/>
              <a:gd name="connsiteY143" fmla="*/ 51871 h 93297"/>
              <a:gd name="connsiteX144" fmla="*/ 219832 w 836493"/>
              <a:gd name="connsiteY144" fmla="*/ 51871 h 93297"/>
              <a:gd name="connsiteX145" fmla="*/ 219598 w 836493"/>
              <a:gd name="connsiteY145" fmla="*/ 39754 h 93297"/>
              <a:gd name="connsiteX146" fmla="*/ 197532 w 836493"/>
              <a:gd name="connsiteY146" fmla="*/ 23416 h 93297"/>
              <a:gd name="connsiteX147" fmla="*/ 173531 w 836493"/>
              <a:gd name="connsiteY147" fmla="*/ 48498 h 93297"/>
              <a:gd name="connsiteX148" fmla="*/ 184133 w 836493"/>
              <a:gd name="connsiteY148" fmla="*/ 42676 h 93297"/>
              <a:gd name="connsiteX149" fmla="*/ 210155 w 836493"/>
              <a:gd name="connsiteY149" fmla="*/ 42676 h 93297"/>
              <a:gd name="connsiteX150" fmla="*/ 197540 w 836493"/>
              <a:gd name="connsiteY150" fmla="*/ 32564 h 93297"/>
              <a:gd name="connsiteX151" fmla="*/ 184133 w 836493"/>
              <a:gd name="connsiteY151" fmla="*/ 42676 h 93297"/>
              <a:gd name="connsiteX152" fmla="*/ 116061 w 836493"/>
              <a:gd name="connsiteY152" fmla="*/ 48505 h 93297"/>
              <a:gd name="connsiteX153" fmla="*/ 140506 w 836493"/>
              <a:gd name="connsiteY153" fmla="*/ 72857 h 93297"/>
              <a:gd name="connsiteX154" fmla="*/ 155747 w 836493"/>
              <a:gd name="connsiteY154" fmla="*/ 67634 h 93297"/>
              <a:gd name="connsiteX155" fmla="*/ 155747 w 836493"/>
              <a:gd name="connsiteY155" fmla="*/ 71885 h 93297"/>
              <a:gd name="connsiteX156" fmla="*/ 165401 w 836493"/>
              <a:gd name="connsiteY156" fmla="*/ 71885 h 93297"/>
              <a:gd name="connsiteX157" fmla="*/ 165401 w 836493"/>
              <a:gd name="connsiteY157" fmla="*/ 6239 h 93297"/>
              <a:gd name="connsiteX158" fmla="*/ 155623 w 836493"/>
              <a:gd name="connsiteY158" fmla="*/ 6239 h 93297"/>
              <a:gd name="connsiteX159" fmla="*/ 155623 w 836493"/>
              <a:gd name="connsiteY159" fmla="*/ 28686 h 93297"/>
              <a:gd name="connsiteX160" fmla="*/ 140622 w 836493"/>
              <a:gd name="connsiteY160" fmla="*/ 23400 h 93297"/>
              <a:gd name="connsiteX161" fmla="*/ 116061 w 836493"/>
              <a:gd name="connsiteY161" fmla="*/ 48505 h 93297"/>
              <a:gd name="connsiteX162" fmla="*/ 126235 w 836493"/>
              <a:gd name="connsiteY162" fmla="*/ 47884 h 93297"/>
              <a:gd name="connsiteX163" fmla="*/ 140506 w 836493"/>
              <a:gd name="connsiteY163" fmla="*/ 63258 h 93297"/>
              <a:gd name="connsiteX164" fmla="*/ 155578 w 836493"/>
              <a:gd name="connsiteY164" fmla="*/ 49121 h 93297"/>
              <a:gd name="connsiteX165" fmla="*/ 155584 w 836493"/>
              <a:gd name="connsiteY165" fmla="*/ 48459 h 93297"/>
              <a:gd name="connsiteX166" fmla="*/ 140257 w 836493"/>
              <a:gd name="connsiteY166" fmla="*/ 32992 h 93297"/>
              <a:gd name="connsiteX167" fmla="*/ 126227 w 836493"/>
              <a:gd name="connsiteY167" fmla="*/ 47884 h 93297"/>
              <a:gd name="connsiteX168" fmla="*/ 722254 w 836493"/>
              <a:gd name="connsiteY168" fmla="*/ 47666 h 93297"/>
              <a:gd name="connsiteX169" fmla="*/ 697809 w 836493"/>
              <a:gd name="connsiteY169" fmla="*/ 23315 h 93297"/>
              <a:gd name="connsiteX170" fmla="*/ 682567 w 836493"/>
              <a:gd name="connsiteY170" fmla="*/ 28538 h 93297"/>
              <a:gd name="connsiteX171" fmla="*/ 682567 w 836493"/>
              <a:gd name="connsiteY171" fmla="*/ 24286 h 93297"/>
              <a:gd name="connsiteX172" fmla="*/ 672914 w 836493"/>
              <a:gd name="connsiteY172" fmla="*/ 24286 h 93297"/>
              <a:gd name="connsiteX173" fmla="*/ 672914 w 836493"/>
              <a:gd name="connsiteY173" fmla="*/ 88176 h 93297"/>
              <a:gd name="connsiteX174" fmla="*/ 682692 w 836493"/>
              <a:gd name="connsiteY174" fmla="*/ 88176 h 93297"/>
              <a:gd name="connsiteX175" fmla="*/ 682692 w 836493"/>
              <a:gd name="connsiteY175" fmla="*/ 67486 h 93297"/>
              <a:gd name="connsiteX176" fmla="*/ 697692 w 836493"/>
              <a:gd name="connsiteY176" fmla="*/ 72771 h 93297"/>
              <a:gd name="connsiteX177" fmla="*/ 722254 w 836493"/>
              <a:gd name="connsiteY177" fmla="*/ 47666 h 93297"/>
              <a:gd name="connsiteX178" fmla="*/ 712079 w 836493"/>
              <a:gd name="connsiteY178" fmla="*/ 48288 h 93297"/>
              <a:gd name="connsiteX179" fmla="*/ 697809 w 836493"/>
              <a:gd name="connsiteY179" fmla="*/ 32914 h 93297"/>
              <a:gd name="connsiteX180" fmla="*/ 682737 w 836493"/>
              <a:gd name="connsiteY180" fmla="*/ 47051 h 93297"/>
              <a:gd name="connsiteX181" fmla="*/ 682730 w 836493"/>
              <a:gd name="connsiteY181" fmla="*/ 47713 h 93297"/>
              <a:gd name="connsiteX182" fmla="*/ 698058 w 836493"/>
              <a:gd name="connsiteY182" fmla="*/ 63180 h 93297"/>
              <a:gd name="connsiteX183" fmla="*/ 712079 w 836493"/>
              <a:gd name="connsiteY183" fmla="*/ 48288 h 93297"/>
              <a:gd name="connsiteX184" fmla="*/ 797118 w 836493"/>
              <a:gd name="connsiteY184" fmla="*/ 72072 h 93297"/>
              <a:gd name="connsiteX185" fmla="*/ 797118 w 836493"/>
              <a:gd name="connsiteY185" fmla="*/ 24372 h 93297"/>
              <a:gd name="connsiteX186" fmla="*/ 806865 w 836493"/>
              <a:gd name="connsiteY186" fmla="*/ 24372 h 93297"/>
              <a:gd name="connsiteX187" fmla="*/ 806865 w 836493"/>
              <a:gd name="connsiteY187" fmla="*/ 27341 h 93297"/>
              <a:gd name="connsiteX188" fmla="*/ 818290 w 836493"/>
              <a:gd name="connsiteY188" fmla="*/ 23571 h 93297"/>
              <a:gd name="connsiteX189" fmla="*/ 837388 w 836493"/>
              <a:gd name="connsiteY189" fmla="*/ 42598 h 93297"/>
              <a:gd name="connsiteX190" fmla="*/ 837388 w 836493"/>
              <a:gd name="connsiteY190" fmla="*/ 72072 h 93297"/>
              <a:gd name="connsiteX191" fmla="*/ 827516 w 836493"/>
              <a:gd name="connsiteY191" fmla="*/ 72072 h 93297"/>
              <a:gd name="connsiteX192" fmla="*/ 827516 w 836493"/>
              <a:gd name="connsiteY192" fmla="*/ 43461 h 93297"/>
              <a:gd name="connsiteX193" fmla="*/ 817296 w 836493"/>
              <a:gd name="connsiteY193" fmla="*/ 33054 h 93297"/>
              <a:gd name="connsiteX194" fmla="*/ 806865 w 836493"/>
              <a:gd name="connsiteY194" fmla="*/ 43461 h 93297"/>
              <a:gd name="connsiteX195" fmla="*/ 806865 w 836493"/>
              <a:gd name="connsiteY195" fmla="*/ 72072 h 93297"/>
              <a:gd name="connsiteX196" fmla="*/ 797118 w 836493"/>
              <a:gd name="connsiteY196" fmla="*/ 72072 h 93297"/>
              <a:gd name="connsiteX197" fmla="*/ 560966 w 836493"/>
              <a:gd name="connsiteY197" fmla="*/ 71908 h 93297"/>
              <a:gd name="connsiteX198" fmla="*/ 560966 w 836493"/>
              <a:gd name="connsiteY198" fmla="*/ 7179 h 93297"/>
              <a:gd name="connsiteX199" fmla="*/ 569392 w 836493"/>
              <a:gd name="connsiteY199" fmla="*/ 7179 h 93297"/>
              <a:gd name="connsiteX200" fmla="*/ 602153 w 836493"/>
              <a:gd name="connsiteY200" fmla="*/ 52081 h 93297"/>
              <a:gd name="connsiteX201" fmla="*/ 602153 w 836493"/>
              <a:gd name="connsiteY201" fmla="*/ 7179 h 93297"/>
              <a:gd name="connsiteX202" fmla="*/ 612413 w 836493"/>
              <a:gd name="connsiteY202" fmla="*/ 7179 h 93297"/>
              <a:gd name="connsiteX203" fmla="*/ 612413 w 836493"/>
              <a:gd name="connsiteY203" fmla="*/ 71908 h 93297"/>
              <a:gd name="connsiteX204" fmla="*/ 603910 w 836493"/>
              <a:gd name="connsiteY204" fmla="*/ 71908 h 93297"/>
              <a:gd name="connsiteX205" fmla="*/ 571211 w 836493"/>
              <a:gd name="connsiteY205" fmla="*/ 26859 h 93297"/>
              <a:gd name="connsiteX206" fmla="*/ 571211 w 836493"/>
              <a:gd name="connsiteY206" fmla="*/ 71908 h 93297"/>
              <a:gd name="connsiteX207" fmla="*/ 560959 w 836493"/>
              <a:gd name="connsiteY207" fmla="*/ 71908 h 93297"/>
              <a:gd name="connsiteX208" fmla="*/ 10534 w 836493"/>
              <a:gd name="connsiteY208" fmla="*/ 71885 h 93297"/>
              <a:gd name="connsiteX209" fmla="*/ 896 w 836493"/>
              <a:gd name="connsiteY209" fmla="*/ 71885 h 93297"/>
              <a:gd name="connsiteX210" fmla="*/ 896 w 836493"/>
              <a:gd name="connsiteY210" fmla="*/ 11477 h 93297"/>
              <a:gd name="connsiteX211" fmla="*/ 8777 w 836493"/>
              <a:gd name="connsiteY211" fmla="*/ 11477 h 93297"/>
              <a:gd name="connsiteX212" fmla="*/ 29483 w 836493"/>
              <a:gd name="connsiteY212" fmla="*/ 39435 h 93297"/>
              <a:gd name="connsiteX213" fmla="*/ 50111 w 836493"/>
              <a:gd name="connsiteY213" fmla="*/ 11516 h 93297"/>
              <a:gd name="connsiteX214" fmla="*/ 58117 w 836493"/>
              <a:gd name="connsiteY214" fmla="*/ 11516 h 93297"/>
              <a:gd name="connsiteX215" fmla="*/ 58117 w 836493"/>
              <a:gd name="connsiteY215" fmla="*/ 71877 h 93297"/>
              <a:gd name="connsiteX216" fmla="*/ 48355 w 836493"/>
              <a:gd name="connsiteY216" fmla="*/ 71877 h 93297"/>
              <a:gd name="connsiteX217" fmla="*/ 48355 w 836493"/>
              <a:gd name="connsiteY217" fmla="*/ 30015 h 93297"/>
              <a:gd name="connsiteX218" fmla="*/ 29483 w 836493"/>
              <a:gd name="connsiteY218" fmla="*/ 55711 h 93297"/>
              <a:gd name="connsiteX219" fmla="*/ 10534 w 836493"/>
              <a:gd name="connsiteY219" fmla="*/ 29859 h 93297"/>
              <a:gd name="connsiteX220" fmla="*/ 10534 w 836493"/>
              <a:gd name="connsiteY220" fmla="*/ 71885 h 93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836493" h="93297">
                <a:moveTo>
                  <a:pt x="477218" y="92156"/>
                </a:moveTo>
                <a:cubicBezTo>
                  <a:pt x="477612" y="93605"/>
                  <a:pt x="479107" y="94462"/>
                  <a:pt x="480556" y="94068"/>
                </a:cubicBezTo>
                <a:cubicBezTo>
                  <a:pt x="481009" y="93945"/>
                  <a:pt x="481423" y="93706"/>
                  <a:pt x="481757" y="93376"/>
                </a:cubicBezTo>
                <a:lnTo>
                  <a:pt x="522197" y="53418"/>
                </a:lnTo>
                <a:lnTo>
                  <a:pt x="474140" y="80800"/>
                </a:lnTo>
                <a:lnTo>
                  <a:pt x="477218" y="92156"/>
                </a:lnTo>
                <a:close/>
                <a:moveTo>
                  <a:pt x="459994" y="1218"/>
                </a:moveTo>
                <a:cubicBezTo>
                  <a:pt x="458686" y="479"/>
                  <a:pt x="457026" y="941"/>
                  <a:pt x="456288" y="2250"/>
                </a:cubicBezTo>
                <a:cubicBezTo>
                  <a:pt x="456057" y="2658"/>
                  <a:pt x="455937" y="3119"/>
                  <a:pt x="455937" y="3588"/>
                </a:cubicBezTo>
                <a:lnTo>
                  <a:pt x="455937" y="27768"/>
                </a:lnTo>
                <a:lnTo>
                  <a:pt x="481399" y="13249"/>
                </a:lnTo>
                <a:lnTo>
                  <a:pt x="459994" y="1218"/>
                </a:lnTo>
                <a:close/>
                <a:moveTo>
                  <a:pt x="488970" y="17579"/>
                </a:moveTo>
                <a:lnTo>
                  <a:pt x="455937" y="36396"/>
                </a:lnTo>
                <a:lnTo>
                  <a:pt x="455937" y="55400"/>
                </a:lnTo>
                <a:lnTo>
                  <a:pt x="505611" y="27077"/>
                </a:lnTo>
                <a:lnTo>
                  <a:pt x="488970" y="17579"/>
                </a:lnTo>
                <a:close/>
                <a:moveTo>
                  <a:pt x="525563" y="43251"/>
                </a:moveTo>
                <a:cubicBezTo>
                  <a:pt x="526870" y="42510"/>
                  <a:pt x="527329" y="40850"/>
                  <a:pt x="526588" y="39543"/>
                </a:cubicBezTo>
                <a:cubicBezTo>
                  <a:pt x="526345" y="39115"/>
                  <a:pt x="525991" y="38761"/>
                  <a:pt x="525563" y="38518"/>
                </a:cubicBezTo>
                <a:lnTo>
                  <a:pt x="513189" y="31523"/>
                </a:lnTo>
                <a:lnTo>
                  <a:pt x="455945" y="64159"/>
                </a:lnTo>
                <a:lnTo>
                  <a:pt x="455945" y="78010"/>
                </a:lnTo>
                <a:cubicBezTo>
                  <a:pt x="455941" y="79512"/>
                  <a:pt x="457157" y="80733"/>
                  <a:pt x="458659" y="80736"/>
                </a:cubicBezTo>
                <a:cubicBezTo>
                  <a:pt x="459133" y="80737"/>
                  <a:pt x="459598" y="80614"/>
                  <a:pt x="460010" y="80380"/>
                </a:cubicBezTo>
                <a:lnTo>
                  <a:pt x="525571" y="43251"/>
                </a:lnTo>
                <a:close/>
                <a:moveTo>
                  <a:pt x="316009" y="12534"/>
                </a:moveTo>
                <a:cubicBezTo>
                  <a:pt x="316009" y="9169"/>
                  <a:pt x="318768" y="6449"/>
                  <a:pt x="322164" y="6449"/>
                </a:cubicBezTo>
                <a:cubicBezTo>
                  <a:pt x="325561" y="6449"/>
                  <a:pt x="328320" y="9169"/>
                  <a:pt x="328320" y="12534"/>
                </a:cubicBezTo>
                <a:cubicBezTo>
                  <a:pt x="328320" y="15900"/>
                  <a:pt x="325561" y="18620"/>
                  <a:pt x="322164" y="18620"/>
                </a:cubicBezTo>
                <a:cubicBezTo>
                  <a:pt x="318768" y="18620"/>
                  <a:pt x="316009" y="15900"/>
                  <a:pt x="316009" y="12534"/>
                </a:cubicBezTo>
                <a:close/>
                <a:moveTo>
                  <a:pt x="775915" y="12534"/>
                </a:moveTo>
                <a:cubicBezTo>
                  <a:pt x="775915" y="9169"/>
                  <a:pt x="778674" y="6449"/>
                  <a:pt x="782071" y="6449"/>
                </a:cubicBezTo>
                <a:cubicBezTo>
                  <a:pt x="785467" y="6449"/>
                  <a:pt x="788226" y="9169"/>
                  <a:pt x="788226" y="12534"/>
                </a:cubicBezTo>
                <a:cubicBezTo>
                  <a:pt x="788226" y="15900"/>
                  <a:pt x="785467" y="18620"/>
                  <a:pt x="782071" y="18620"/>
                </a:cubicBezTo>
                <a:cubicBezTo>
                  <a:pt x="778674" y="18620"/>
                  <a:pt x="775915" y="15900"/>
                  <a:pt x="775915" y="12534"/>
                </a:cubicBezTo>
                <a:close/>
                <a:moveTo>
                  <a:pt x="107861" y="71885"/>
                </a:moveTo>
                <a:lnTo>
                  <a:pt x="97990" y="71885"/>
                </a:lnTo>
                <a:lnTo>
                  <a:pt x="97990" y="68100"/>
                </a:lnTo>
                <a:cubicBezTo>
                  <a:pt x="95845" y="69662"/>
                  <a:pt x="91275" y="72833"/>
                  <a:pt x="83370" y="72833"/>
                </a:cubicBezTo>
                <a:cubicBezTo>
                  <a:pt x="74027" y="72833"/>
                  <a:pt x="65695" y="66662"/>
                  <a:pt x="66760" y="56682"/>
                </a:cubicBezTo>
                <a:cubicBezTo>
                  <a:pt x="67677" y="48086"/>
                  <a:pt x="75722" y="44371"/>
                  <a:pt x="81124" y="43259"/>
                </a:cubicBezTo>
                <a:lnTo>
                  <a:pt x="97990" y="40578"/>
                </a:lnTo>
                <a:cubicBezTo>
                  <a:pt x="97990" y="36388"/>
                  <a:pt x="95736" y="33147"/>
                  <a:pt x="89720" y="32758"/>
                </a:cubicBezTo>
                <a:cubicBezTo>
                  <a:pt x="83704" y="32370"/>
                  <a:pt x="80315" y="35129"/>
                  <a:pt x="77509" y="40663"/>
                </a:cubicBezTo>
                <a:lnTo>
                  <a:pt x="68773" y="35961"/>
                </a:lnTo>
                <a:cubicBezTo>
                  <a:pt x="78240" y="15511"/>
                  <a:pt x="107861" y="22250"/>
                  <a:pt x="107861" y="39179"/>
                </a:cubicBezTo>
                <a:lnTo>
                  <a:pt x="107861" y="71877"/>
                </a:lnTo>
                <a:close/>
                <a:moveTo>
                  <a:pt x="97990" y="49656"/>
                </a:moveTo>
                <a:cubicBezTo>
                  <a:pt x="98037" y="52734"/>
                  <a:pt x="97508" y="58299"/>
                  <a:pt x="91624" y="62014"/>
                </a:cubicBezTo>
                <a:cubicBezTo>
                  <a:pt x="87062" y="64890"/>
                  <a:pt x="77315" y="64338"/>
                  <a:pt x="76833" y="58944"/>
                </a:cubicBezTo>
                <a:cubicBezTo>
                  <a:pt x="76452" y="54630"/>
                  <a:pt x="80416" y="52796"/>
                  <a:pt x="83875" y="51964"/>
                </a:cubicBezTo>
                <a:lnTo>
                  <a:pt x="97990" y="49656"/>
                </a:lnTo>
                <a:close/>
                <a:moveTo>
                  <a:pt x="662755" y="71885"/>
                </a:moveTo>
                <a:lnTo>
                  <a:pt x="652884" y="71885"/>
                </a:lnTo>
                <a:lnTo>
                  <a:pt x="652884" y="68100"/>
                </a:lnTo>
                <a:cubicBezTo>
                  <a:pt x="650739" y="69662"/>
                  <a:pt x="646169" y="72833"/>
                  <a:pt x="638264" y="72833"/>
                </a:cubicBezTo>
                <a:cubicBezTo>
                  <a:pt x="628921" y="72833"/>
                  <a:pt x="620589" y="66662"/>
                  <a:pt x="621654" y="56682"/>
                </a:cubicBezTo>
                <a:cubicBezTo>
                  <a:pt x="622571" y="48086"/>
                  <a:pt x="630616" y="44371"/>
                  <a:pt x="636018" y="43259"/>
                </a:cubicBezTo>
                <a:lnTo>
                  <a:pt x="652884" y="40578"/>
                </a:lnTo>
                <a:cubicBezTo>
                  <a:pt x="652884" y="36388"/>
                  <a:pt x="650630" y="33147"/>
                  <a:pt x="644614" y="32758"/>
                </a:cubicBezTo>
                <a:cubicBezTo>
                  <a:pt x="638598" y="32370"/>
                  <a:pt x="635209" y="35129"/>
                  <a:pt x="632403" y="40663"/>
                </a:cubicBezTo>
                <a:lnTo>
                  <a:pt x="623667" y="35961"/>
                </a:lnTo>
                <a:cubicBezTo>
                  <a:pt x="633134" y="15511"/>
                  <a:pt x="662755" y="22250"/>
                  <a:pt x="662755" y="39179"/>
                </a:cubicBezTo>
                <a:lnTo>
                  <a:pt x="662755" y="71877"/>
                </a:lnTo>
                <a:close/>
                <a:moveTo>
                  <a:pt x="652884" y="49656"/>
                </a:moveTo>
                <a:cubicBezTo>
                  <a:pt x="652931" y="52734"/>
                  <a:pt x="652402" y="58299"/>
                  <a:pt x="646511" y="62014"/>
                </a:cubicBezTo>
                <a:cubicBezTo>
                  <a:pt x="641948" y="64890"/>
                  <a:pt x="632201" y="64338"/>
                  <a:pt x="631720" y="58944"/>
                </a:cubicBezTo>
                <a:cubicBezTo>
                  <a:pt x="631339" y="54630"/>
                  <a:pt x="635303" y="52796"/>
                  <a:pt x="638761" y="51964"/>
                </a:cubicBezTo>
                <a:lnTo>
                  <a:pt x="652876" y="49656"/>
                </a:lnTo>
                <a:close/>
                <a:moveTo>
                  <a:pt x="740029" y="71885"/>
                </a:moveTo>
                <a:lnTo>
                  <a:pt x="730345" y="71885"/>
                </a:lnTo>
                <a:lnTo>
                  <a:pt x="730345" y="6208"/>
                </a:lnTo>
                <a:lnTo>
                  <a:pt x="740029" y="6208"/>
                </a:lnTo>
                <a:lnTo>
                  <a:pt x="740029" y="44254"/>
                </a:lnTo>
                <a:lnTo>
                  <a:pt x="760860" y="24364"/>
                </a:lnTo>
                <a:lnTo>
                  <a:pt x="774368" y="24364"/>
                </a:lnTo>
                <a:lnTo>
                  <a:pt x="753903" y="44067"/>
                </a:lnTo>
                <a:lnTo>
                  <a:pt x="775005" y="71877"/>
                </a:lnTo>
                <a:lnTo>
                  <a:pt x="762911" y="71877"/>
                </a:lnTo>
                <a:lnTo>
                  <a:pt x="746768" y="50837"/>
                </a:lnTo>
                <a:lnTo>
                  <a:pt x="740029" y="57397"/>
                </a:lnTo>
                <a:lnTo>
                  <a:pt x="740029" y="71877"/>
                </a:lnTo>
                <a:close/>
                <a:moveTo>
                  <a:pt x="787076" y="24364"/>
                </a:moveTo>
                <a:lnTo>
                  <a:pt x="777322" y="24364"/>
                </a:lnTo>
                <a:lnTo>
                  <a:pt x="777322" y="71877"/>
                </a:lnTo>
                <a:lnTo>
                  <a:pt x="787076" y="71877"/>
                </a:lnTo>
                <a:lnTo>
                  <a:pt x="787076" y="24364"/>
                </a:lnTo>
                <a:close/>
                <a:moveTo>
                  <a:pt x="326944" y="24364"/>
                </a:moveTo>
                <a:lnTo>
                  <a:pt x="317190" y="24364"/>
                </a:lnTo>
                <a:lnTo>
                  <a:pt x="317190" y="71877"/>
                </a:lnTo>
                <a:lnTo>
                  <a:pt x="326944" y="71877"/>
                </a:lnTo>
                <a:lnTo>
                  <a:pt x="326944" y="24364"/>
                </a:lnTo>
                <a:close/>
                <a:moveTo>
                  <a:pt x="370346" y="71877"/>
                </a:moveTo>
                <a:lnTo>
                  <a:pt x="370346" y="6192"/>
                </a:lnTo>
                <a:lnTo>
                  <a:pt x="380100" y="6192"/>
                </a:lnTo>
                <a:lnTo>
                  <a:pt x="380100" y="27139"/>
                </a:lnTo>
                <a:cubicBezTo>
                  <a:pt x="382906" y="24450"/>
                  <a:pt x="387873" y="23369"/>
                  <a:pt x="391526" y="23369"/>
                </a:cubicBezTo>
                <a:cubicBezTo>
                  <a:pt x="402812" y="23369"/>
                  <a:pt x="410779" y="31779"/>
                  <a:pt x="410623" y="42396"/>
                </a:cubicBezTo>
                <a:lnTo>
                  <a:pt x="410623" y="71870"/>
                </a:lnTo>
                <a:lnTo>
                  <a:pt x="400752" y="71870"/>
                </a:lnTo>
                <a:lnTo>
                  <a:pt x="400752" y="43267"/>
                </a:lnTo>
                <a:cubicBezTo>
                  <a:pt x="400752" y="40096"/>
                  <a:pt x="399089" y="32859"/>
                  <a:pt x="390531" y="32859"/>
                </a:cubicBezTo>
                <a:cubicBezTo>
                  <a:pt x="383007" y="32859"/>
                  <a:pt x="380100" y="38735"/>
                  <a:pt x="380100" y="43267"/>
                </a:cubicBezTo>
                <a:lnTo>
                  <a:pt x="380100" y="71877"/>
                </a:lnTo>
                <a:lnTo>
                  <a:pt x="370346" y="71877"/>
                </a:lnTo>
                <a:close/>
                <a:moveTo>
                  <a:pt x="333349" y="33839"/>
                </a:moveTo>
                <a:lnTo>
                  <a:pt x="333349" y="24395"/>
                </a:lnTo>
                <a:lnTo>
                  <a:pt x="338176" y="24395"/>
                </a:lnTo>
                <a:cubicBezTo>
                  <a:pt x="340107" y="24395"/>
                  <a:pt x="341673" y="22829"/>
                  <a:pt x="341673" y="20898"/>
                </a:cubicBezTo>
                <a:lnTo>
                  <a:pt x="341673" y="14252"/>
                </a:lnTo>
                <a:lnTo>
                  <a:pt x="351397" y="14252"/>
                </a:lnTo>
                <a:lnTo>
                  <a:pt x="351397" y="24395"/>
                </a:lnTo>
                <a:lnTo>
                  <a:pt x="361571" y="24395"/>
                </a:lnTo>
                <a:lnTo>
                  <a:pt x="361571" y="33839"/>
                </a:lnTo>
                <a:lnTo>
                  <a:pt x="351397" y="33839"/>
                </a:lnTo>
                <a:lnTo>
                  <a:pt x="351397" y="58003"/>
                </a:lnTo>
                <a:cubicBezTo>
                  <a:pt x="351397" y="60281"/>
                  <a:pt x="352213" y="63164"/>
                  <a:pt x="356433" y="63164"/>
                </a:cubicBezTo>
                <a:cubicBezTo>
                  <a:pt x="359270" y="63164"/>
                  <a:pt x="360560" y="62892"/>
                  <a:pt x="362154" y="62620"/>
                </a:cubicBezTo>
                <a:lnTo>
                  <a:pt x="362154" y="71458"/>
                </a:lnTo>
                <a:cubicBezTo>
                  <a:pt x="362154" y="71458"/>
                  <a:pt x="359348" y="72336"/>
                  <a:pt x="355493" y="72336"/>
                </a:cubicBezTo>
                <a:cubicBezTo>
                  <a:pt x="344627" y="72336"/>
                  <a:pt x="341681" y="64167"/>
                  <a:pt x="341681" y="58439"/>
                </a:cubicBezTo>
                <a:lnTo>
                  <a:pt x="341681" y="33839"/>
                </a:lnTo>
                <a:lnTo>
                  <a:pt x="333357" y="33839"/>
                </a:lnTo>
                <a:close/>
                <a:moveTo>
                  <a:pt x="253720" y="24395"/>
                </a:moveTo>
                <a:lnTo>
                  <a:pt x="242885" y="24395"/>
                </a:lnTo>
                <a:lnTo>
                  <a:pt x="259914" y="71854"/>
                </a:lnTo>
                <a:lnTo>
                  <a:pt x="268658" y="71854"/>
                </a:lnTo>
                <a:lnTo>
                  <a:pt x="278250" y="41401"/>
                </a:lnTo>
                <a:lnTo>
                  <a:pt x="287872" y="71854"/>
                </a:lnTo>
                <a:lnTo>
                  <a:pt x="296647" y="71854"/>
                </a:lnTo>
                <a:lnTo>
                  <a:pt x="313653" y="24395"/>
                </a:lnTo>
                <a:lnTo>
                  <a:pt x="302904" y="24395"/>
                </a:lnTo>
                <a:lnTo>
                  <a:pt x="292341" y="54941"/>
                </a:lnTo>
                <a:lnTo>
                  <a:pt x="282579" y="24395"/>
                </a:lnTo>
                <a:lnTo>
                  <a:pt x="273843" y="24395"/>
                </a:lnTo>
                <a:lnTo>
                  <a:pt x="264189" y="55151"/>
                </a:lnTo>
                <a:lnTo>
                  <a:pt x="253712" y="24395"/>
                </a:lnTo>
                <a:close/>
                <a:moveTo>
                  <a:pt x="173539" y="48505"/>
                </a:moveTo>
                <a:cubicBezTo>
                  <a:pt x="173383" y="60677"/>
                  <a:pt x="182765" y="72826"/>
                  <a:pt x="198589" y="72826"/>
                </a:cubicBezTo>
                <a:cubicBezTo>
                  <a:pt x="210761" y="72826"/>
                  <a:pt x="217111" y="65690"/>
                  <a:pt x="219839" y="59465"/>
                </a:cubicBezTo>
                <a:lnTo>
                  <a:pt x="212090" y="55182"/>
                </a:lnTo>
                <a:cubicBezTo>
                  <a:pt x="209642" y="58283"/>
                  <a:pt x="205864" y="63685"/>
                  <a:pt x="198582" y="63685"/>
                </a:cubicBezTo>
                <a:cubicBezTo>
                  <a:pt x="189682" y="63685"/>
                  <a:pt x="184397" y="57615"/>
                  <a:pt x="183884" y="51871"/>
                </a:cubicBezTo>
                <a:lnTo>
                  <a:pt x="219832" y="51871"/>
                </a:lnTo>
                <a:cubicBezTo>
                  <a:pt x="220407" y="49664"/>
                  <a:pt x="220982" y="44137"/>
                  <a:pt x="219598" y="39754"/>
                </a:cubicBezTo>
                <a:cubicBezTo>
                  <a:pt x="216987" y="31484"/>
                  <a:pt x="210108" y="23416"/>
                  <a:pt x="197532" y="23416"/>
                </a:cubicBezTo>
                <a:cubicBezTo>
                  <a:pt x="184956" y="23416"/>
                  <a:pt x="173531" y="32370"/>
                  <a:pt x="173531" y="48498"/>
                </a:cubicBezTo>
                <a:close/>
                <a:moveTo>
                  <a:pt x="184133" y="42676"/>
                </a:moveTo>
                <a:lnTo>
                  <a:pt x="210155" y="42676"/>
                </a:lnTo>
                <a:cubicBezTo>
                  <a:pt x="209727" y="39334"/>
                  <a:pt x="205756" y="32564"/>
                  <a:pt x="197540" y="32564"/>
                </a:cubicBezTo>
                <a:cubicBezTo>
                  <a:pt x="191311" y="32553"/>
                  <a:pt x="185834" y="36684"/>
                  <a:pt x="184133" y="42676"/>
                </a:cubicBezTo>
                <a:close/>
                <a:moveTo>
                  <a:pt x="116061" y="48505"/>
                </a:moveTo>
                <a:cubicBezTo>
                  <a:pt x="116356" y="62170"/>
                  <a:pt x="125987" y="72857"/>
                  <a:pt x="140506" y="72857"/>
                </a:cubicBezTo>
                <a:cubicBezTo>
                  <a:pt x="148853" y="72857"/>
                  <a:pt x="153898" y="69149"/>
                  <a:pt x="155747" y="67634"/>
                </a:cubicBezTo>
                <a:lnTo>
                  <a:pt x="155747" y="71885"/>
                </a:lnTo>
                <a:lnTo>
                  <a:pt x="165401" y="71885"/>
                </a:lnTo>
                <a:lnTo>
                  <a:pt x="165401" y="6239"/>
                </a:lnTo>
                <a:lnTo>
                  <a:pt x="155623" y="6239"/>
                </a:lnTo>
                <a:lnTo>
                  <a:pt x="155623" y="28686"/>
                </a:lnTo>
                <a:cubicBezTo>
                  <a:pt x="152405" y="25888"/>
                  <a:pt x="147369" y="23400"/>
                  <a:pt x="140622" y="23400"/>
                </a:cubicBezTo>
                <a:cubicBezTo>
                  <a:pt x="125777" y="23400"/>
                  <a:pt x="115766" y="34849"/>
                  <a:pt x="116061" y="48505"/>
                </a:cubicBezTo>
                <a:close/>
                <a:moveTo>
                  <a:pt x="126235" y="47884"/>
                </a:moveTo>
                <a:cubicBezTo>
                  <a:pt x="126235" y="56581"/>
                  <a:pt x="131855" y="63258"/>
                  <a:pt x="140506" y="63258"/>
                </a:cubicBezTo>
                <a:cubicBezTo>
                  <a:pt x="148572" y="63516"/>
                  <a:pt x="155320" y="57187"/>
                  <a:pt x="155578" y="49121"/>
                </a:cubicBezTo>
                <a:cubicBezTo>
                  <a:pt x="155585" y="48900"/>
                  <a:pt x="155587" y="48679"/>
                  <a:pt x="155584" y="48459"/>
                </a:cubicBezTo>
                <a:cubicBezTo>
                  <a:pt x="155584" y="37803"/>
                  <a:pt x="147726" y="32992"/>
                  <a:pt x="140257" y="32992"/>
                </a:cubicBezTo>
                <a:cubicBezTo>
                  <a:pt x="132787" y="32992"/>
                  <a:pt x="126227" y="39194"/>
                  <a:pt x="126227" y="47884"/>
                </a:cubicBezTo>
                <a:close/>
                <a:moveTo>
                  <a:pt x="722254" y="47666"/>
                </a:moveTo>
                <a:cubicBezTo>
                  <a:pt x="721958" y="34002"/>
                  <a:pt x="712328" y="23315"/>
                  <a:pt x="697809" y="23315"/>
                </a:cubicBezTo>
                <a:cubicBezTo>
                  <a:pt x="689461" y="23315"/>
                  <a:pt x="684417" y="27022"/>
                  <a:pt x="682567" y="28538"/>
                </a:cubicBezTo>
                <a:lnTo>
                  <a:pt x="682567" y="24286"/>
                </a:lnTo>
                <a:lnTo>
                  <a:pt x="672914" y="24286"/>
                </a:lnTo>
                <a:lnTo>
                  <a:pt x="672914" y="88176"/>
                </a:lnTo>
                <a:lnTo>
                  <a:pt x="682692" y="88176"/>
                </a:lnTo>
                <a:lnTo>
                  <a:pt x="682692" y="67486"/>
                </a:lnTo>
                <a:cubicBezTo>
                  <a:pt x="685909" y="70284"/>
                  <a:pt x="690954" y="72771"/>
                  <a:pt x="697692" y="72771"/>
                </a:cubicBezTo>
                <a:cubicBezTo>
                  <a:pt x="712538" y="72771"/>
                  <a:pt x="722549" y="61322"/>
                  <a:pt x="722254" y="47666"/>
                </a:cubicBezTo>
                <a:close/>
                <a:moveTo>
                  <a:pt x="712079" y="48288"/>
                </a:moveTo>
                <a:cubicBezTo>
                  <a:pt x="712079" y="39590"/>
                  <a:pt x="706460" y="32914"/>
                  <a:pt x="697809" y="32914"/>
                </a:cubicBezTo>
                <a:cubicBezTo>
                  <a:pt x="689743" y="32656"/>
                  <a:pt x="682995" y="38985"/>
                  <a:pt x="682737" y="47051"/>
                </a:cubicBezTo>
                <a:cubicBezTo>
                  <a:pt x="682730" y="47272"/>
                  <a:pt x="682727" y="47492"/>
                  <a:pt x="682730" y="47713"/>
                </a:cubicBezTo>
                <a:cubicBezTo>
                  <a:pt x="682730" y="58369"/>
                  <a:pt x="690588" y="63180"/>
                  <a:pt x="698058" y="63180"/>
                </a:cubicBezTo>
                <a:cubicBezTo>
                  <a:pt x="705527" y="63180"/>
                  <a:pt x="712079" y="56978"/>
                  <a:pt x="712079" y="48288"/>
                </a:cubicBezTo>
                <a:close/>
                <a:moveTo>
                  <a:pt x="797118" y="72072"/>
                </a:moveTo>
                <a:lnTo>
                  <a:pt x="797118" y="24372"/>
                </a:lnTo>
                <a:lnTo>
                  <a:pt x="806865" y="24372"/>
                </a:lnTo>
                <a:lnTo>
                  <a:pt x="806865" y="27341"/>
                </a:lnTo>
                <a:cubicBezTo>
                  <a:pt x="809671" y="24652"/>
                  <a:pt x="814637" y="23571"/>
                  <a:pt x="818290" y="23571"/>
                </a:cubicBezTo>
                <a:cubicBezTo>
                  <a:pt x="829576" y="23571"/>
                  <a:pt x="837543" y="31981"/>
                  <a:pt x="837388" y="42598"/>
                </a:cubicBezTo>
                <a:lnTo>
                  <a:pt x="837388" y="72072"/>
                </a:lnTo>
                <a:lnTo>
                  <a:pt x="827516" y="72072"/>
                </a:lnTo>
                <a:lnTo>
                  <a:pt x="827516" y="43461"/>
                </a:lnTo>
                <a:cubicBezTo>
                  <a:pt x="827516" y="40290"/>
                  <a:pt x="825853" y="33054"/>
                  <a:pt x="817296" y="33054"/>
                </a:cubicBezTo>
                <a:cubicBezTo>
                  <a:pt x="809764" y="33054"/>
                  <a:pt x="806865" y="38930"/>
                  <a:pt x="806865" y="43461"/>
                </a:cubicBezTo>
                <a:lnTo>
                  <a:pt x="806865" y="72072"/>
                </a:lnTo>
                <a:lnTo>
                  <a:pt x="797118" y="72072"/>
                </a:lnTo>
                <a:close/>
                <a:moveTo>
                  <a:pt x="560966" y="71908"/>
                </a:moveTo>
                <a:lnTo>
                  <a:pt x="560966" y="7179"/>
                </a:lnTo>
                <a:lnTo>
                  <a:pt x="569392" y="7179"/>
                </a:lnTo>
                <a:lnTo>
                  <a:pt x="602153" y="52081"/>
                </a:lnTo>
                <a:lnTo>
                  <a:pt x="602153" y="7179"/>
                </a:lnTo>
                <a:lnTo>
                  <a:pt x="612413" y="7179"/>
                </a:lnTo>
                <a:lnTo>
                  <a:pt x="612413" y="71908"/>
                </a:lnTo>
                <a:lnTo>
                  <a:pt x="603910" y="71908"/>
                </a:lnTo>
                <a:lnTo>
                  <a:pt x="571211" y="26859"/>
                </a:lnTo>
                <a:lnTo>
                  <a:pt x="571211" y="71908"/>
                </a:lnTo>
                <a:lnTo>
                  <a:pt x="560959" y="71908"/>
                </a:lnTo>
                <a:close/>
                <a:moveTo>
                  <a:pt x="10534" y="71885"/>
                </a:moveTo>
                <a:lnTo>
                  <a:pt x="896" y="71885"/>
                </a:lnTo>
                <a:lnTo>
                  <a:pt x="896" y="11477"/>
                </a:lnTo>
                <a:lnTo>
                  <a:pt x="8777" y="11477"/>
                </a:lnTo>
                <a:lnTo>
                  <a:pt x="29483" y="39435"/>
                </a:lnTo>
                <a:lnTo>
                  <a:pt x="50111" y="11516"/>
                </a:lnTo>
                <a:lnTo>
                  <a:pt x="58117" y="11516"/>
                </a:lnTo>
                <a:lnTo>
                  <a:pt x="58117" y="71877"/>
                </a:lnTo>
                <a:lnTo>
                  <a:pt x="48355" y="71877"/>
                </a:lnTo>
                <a:lnTo>
                  <a:pt x="48355" y="30015"/>
                </a:lnTo>
                <a:lnTo>
                  <a:pt x="29483" y="55711"/>
                </a:lnTo>
                <a:lnTo>
                  <a:pt x="10534" y="29859"/>
                </a:lnTo>
                <a:lnTo>
                  <a:pt x="10534" y="71885"/>
                </a:lnTo>
                <a:close/>
              </a:path>
            </a:pathLst>
          </a:custGeom>
          <a:noFill/>
          <a:ln w="7771" cap="rnd">
            <a:noFill/>
            <a:prstDash val="solid"/>
            <a:round/>
          </a:ln>
        </p:spPr>
        <p:txBody>
          <a:bodyPr rtlCol="0" anchor="ctr"/>
          <a:lstStyle/>
          <a:p>
            <a:endParaRPr lang="es-CO"/>
          </a:p>
        </p:txBody>
      </p:sp>
    </p:spTree>
    <p:extLst>
      <p:ext uri="{BB962C8B-B14F-4D97-AF65-F5344CB8AC3E}">
        <p14:creationId xmlns:p14="http://schemas.microsoft.com/office/powerpoint/2010/main" val="3470360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06A8B9F-6053-652C-6E25-55C92D18AD6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FF4BFC35-0B47-4D0E-92CB-ABF717ADBAB7}"/>
              </a:ext>
            </a:extLst>
          </p:cNvPr>
          <p:cNvSpPr txBox="1"/>
          <p:nvPr/>
        </p:nvSpPr>
        <p:spPr>
          <a:xfrm>
            <a:off x="441751" y="929758"/>
            <a:ext cx="7304211" cy="646331"/>
          </a:xfrm>
          <a:prstGeom prst="rect">
            <a:avLst/>
          </a:prstGeom>
          <a:noFill/>
        </p:spPr>
        <p:txBody>
          <a:bodyPr wrap="square">
            <a:spAutoFit/>
          </a:bodyPr>
          <a:lstStyle/>
          <a:p>
            <a:r>
              <a:rPr lang="es-ES" sz="3600" b="1"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rPr>
              <a:t>Contexto</a:t>
            </a:r>
            <a:endParaRPr lang="es-ES" sz="3600"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endParaRPr>
          </a:p>
        </p:txBody>
      </p:sp>
      <p:graphicFrame>
        <p:nvGraphicFramePr>
          <p:cNvPr id="4" name="Diagram 7">
            <a:extLst>
              <a:ext uri="{FF2B5EF4-FFF2-40B4-BE49-F238E27FC236}">
                <a16:creationId xmlns:a16="http://schemas.microsoft.com/office/drawing/2014/main" id="{857E94D8-CF1F-8688-BF50-D1B604F39EC5}"/>
              </a:ext>
            </a:extLst>
          </p:cNvPr>
          <p:cNvGraphicFramePr/>
          <p:nvPr/>
        </p:nvGraphicFramePr>
        <p:xfrm>
          <a:off x="250922" y="259867"/>
          <a:ext cx="9462421" cy="506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a:extLst>
              <a:ext uri="{FF2B5EF4-FFF2-40B4-BE49-F238E27FC236}">
                <a16:creationId xmlns:a16="http://schemas.microsoft.com/office/drawing/2014/main" id="{AA213ECC-2FAE-33C0-3C5D-86E8D6B03B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57032" y="-251696"/>
            <a:ext cx="9713166" cy="7193671"/>
          </a:xfrm>
          <a:prstGeom prst="rect">
            <a:avLst/>
          </a:prstGeom>
        </p:spPr>
      </p:pic>
    </p:spTree>
    <p:extLst>
      <p:ext uri="{BB962C8B-B14F-4D97-AF65-F5344CB8AC3E}">
        <p14:creationId xmlns:p14="http://schemas.microsoft.com/office/powerpoint/2010/main" val="3942620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0B136826-F59F-2276-3B68-DB735064C27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57054243-DC00-8C0F-D0D3-4D9D07A7FBCC}"/>
              </a:ext>
            </a:extLst>
          </p:cNvPr>
          <p:cNvSpPr txBox="1"/>
          <p:nvPr/>
        </p:nvSpPr>
        <p:spPr>
          <a:xfrm>
            <a:off x="441751" y="929758"/>
            <a:ext cx="7304211" cy="646331"/>
          </a:xfrm>
          <a:prstGeom prst="rect">
            <a:avLst/>
          </a:prstGeom>
          <a:noFill/>
        </p:spPr>
        <p:txBody>
          <a:bodyPr wrap="square">
            <a:spAutoFit/>
          </a:bodyPr>
          <a:lstStyle/>
          <a:p>
            <a:r>
              <a:rPr lang="es-ES" sz="3600" b="1"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rPr>
              <a:t>Planteamiento Problema</a:t>
            </a:r>
            <a:endParaRPr lang="es-ES" sz="3600"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endParaRPr>
          </a:p>
        </p:txBody>
      </p:sp>
      <p:graphicFrame>
        <p:nvGraphicFramePr>
          <p:cNvPr id="4" name="Diagram 7">
            <a:extLst>
              <a:ext uri="{FF2B5EF4-FFF2-40B4-BE49-F238E27FC236}">
                <a16:creationId xmlns:a16="http://schemas.microsoft.com/office/drawing/2014/main" id="{34658CA7-077C-4D07-80D6-CA91E2233492}"/>
              </a:ext>
            </a:extLst>
          </p:cNvPr>
          <p:cNvGraphicFramePr/>
          <p:nvPr/>
        </p:nvGraphicFramePr>
        <p:xfrm>
          <a:off x="250922" y="259867"/>
          <a:ext cx="9462421" cy="506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áfico 5">
            <a:extLst>
              <a:ext uri="{FF2B5EF4-FFF2-40B4-BE49-F238E27FC236}">
                <a16:creationId xmlns:a16="http://schemas.microsoft.com/office/drawing/2014/main" id="{B84528E0-98BC-706C-5999-28DFBD786E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44007" y="856056"/>
            <a:ext cx="7722637" cy="5668375"/>
          </a:xfrm>
          <a:prstGeom prst="rect">
            <a:avLst/>
          </a:prstGeom>
        </p:spPr>
      </p:pic>
      <p:pic>
        <p:nvPicPr>
          <p:cNvPr id="8" name="Gráfico 7">
            <a:extLst>
              <a:ext uri="{FF2B5EF4-FFF2-40B4-BE49-F238E27FC236}">
                <a16:creationId xmlns:a16="http://schemas.microsoft.com/office/drawing/2014/main" id="{B2C69664-3512-C87D-8397-E6CCDF58FE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195" y="1086814"/>
            <a:ext cx="5486400" cy="5600700"/>
          </a:xfrm>
          <a:prstGeom prst="rect">
            <a:avLst/>
          </a:prstGeom>
        </p:spPr>
      </p:pic>
    </p:spTree>
    <p:extLst>
      <p:ext uri="{BB962C8B-B14F-4D97-AF65-F5344CB8AC3E}">
        <p14:creationId xmlns:p14="http://schemas.microsoft.com/office/powerpoint/2010/main" val="1721152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74AD628-C459-6F40-B3FD-452A8BA6B55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18BD1915-215B-BA97-A8F8-08E1BC205A1B}"/>
              </a:ext>
            </a:extLst>
          </p:cNvPr>
          <p:cNvSpPr txBox="1"/>
          <p:nvPr/>
        </p:nvSpPr>
        <p:spPr>
          <a:xfrm>
            <a:off x="441751" y="929758"/>
            <a:ext cx="7304211" cy="646331"/>
          </a:xfrm>
          <a:prstGeom prst="rect">
            <a:avLst/>
          </a:prstGeom>
          <a:noFill/>
        </p:spPr>
        <p:txBody>
          <a:bodyPr wrap="square">
            <a:spAutoFit/>
          </a:bodyPr>
          <a:lstStyle/>
          <a:p>
            <a:r>
              <a:rPr lang="es-ES" sz="3600" b="1"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rPr>
              <a:t>Aporte</a:t>
            </a:r>
            <a:endParaRPr lang="es-ES" sz="3600"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endParaRPr>
          </a:p>
        </p:txBody>
      </p:sp>
      <p:graphicFrame>
        <p:nvGraphicFramePr>
          <p:cNvPr id="4" name="Diagram 7">
            <a:extLst>
              <a:ext uri="{FF2B5EF4-FFF2-40B4-BE49-F238E27FC236}">
                <a16:creationId xmlns:a16="http://schemas.microsoft.com/office/drawing/2014/main" id="{F06E7293-FBD1-8D2B-3F6A-5E3C41F1BA91}"/>
              </a:ext>
            </a:extLst>
          </p:cNvPr>
          <p:cNvGraphicFramePr/>
          <p:nvPr/>
        </p:nvGraphicFramePr>
        <p:xfrm>
          <a:off x="250922" y="259867"/>
          <a:ext cx="9462421" cy="506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áfico 4">
            <a:extLst>
              <a:ext uri="{FF2B5EF4-FFF2-40B4-BE49-F238E27FC236}">
                <a16:creationId xmlns:a16="http://schemas.microsoft.com/office/drawing/2014/main" id="{B4CE2CD5-C6C6-33F2-6914-F2160B1FD0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0033" y="-223105"/>
            <a:ext cx="7304210" cy="7304210"/>
          </a:xfrm>
          <a:prstGeom prst="rect">
            <a:avLst/>
          </a:prstGeom>
        </p:spPr>
      </p:pic>
      <p:pic>
        <p:nvPicPr>
          <p:cNvPr id="9" name="Imagen 8" descr="Mujer con celular en la mano frente a un espejo&#10;&#10;El contenido generado por IA puede ser incorrecto.">
            <a:extLst>
              <a:ext uri="{FF2B5EF4-FFF2-40B4-BE49-F238E27FC236}">
                <a16:creationId xmlns:a16="http://schemas.microsoft.com/office/drawing/2014/main" id="{6DAF560E-3F5D-33B8-889F-C37A790BB64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24243" y="1576089"/>
            <a:ext cx="3378200" cy="4343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02784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FC5D2EF-BC16-07B2-C5D1-273353E364C9}"/>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3680654B-EEE0-127B-07F8-9E88904983EE}"/>
              </a:ext>
            </a:extLst>
          </p:cNvPr>
          <p:cNvSpPr txBox="1"/>
          <p:nvPr/>
        </p:nvSpPr>
        <p:spPr>
          <a:xfrm>
            <a:off x="441751" y="929758"/>
            <a:ext cx="7304211" cy="646331"/>
          </a:xfrm>
          <a:prstGeom prst="rect">
            <a:avLst/>
          </a:prstGeom>
          <a:noFill/>
        </p:spPr>
        <p:txBody>
          <a:bodyPr wrap="square">
            <a:spAutoFit/>
          </a:bodyPr>
          <a:lstStyle/>
          <a:p>
            <a:r>
              <a:rPr lang="es-ES" sz="3600" b="1"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rPr>
              <a:t>Marco Teórico y Conceptual</a:t>
            </a:r>
            <a:endParaRPr lang="es-ES" sz="3600"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endParaRPr>
          </a:p>
        </p:txBody>
      </p:sp>
      <p:graphicFrame>
        <p:nvGraphicFramePr>
          <p:cNvPr id="4" name="Diagram 7">
            <a:extLst>
              <a:ext uri="{FF2B5EF4-FFF2-40B4-BE49-F238E27FC236}">
                <a16:creationId xmlns:a16="http://schemas.microsoft.com/office/drawing/2014/main" id="{5A122678-B43A-A1C2-3204-C8731D5E7B88}"/>
              </a:ext>
            </a:extLst>
          </p:cNvPr>
          <p:cNvGraphicFramePr/>
          <p:nvPr/>
        </p:nvGraphicFramePr>
        <p:xfrm>
          <a:off x="250922" y="259867"/>
          <a:ext cx="9462421" cy="5068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Gráfico 5">
            <a:extLst>
              <a:ext uri="{FF2B5EF4-FFF2-40B4-BE49-F238E27FC236}">
                <a16:creationId xmlns:a16="http://schemas.microsoft.com/office/drawing/2014/main" id="{54DA2D57-F383-EF35-7FF2-6366F9DBD8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84218" y="513271"/>
            <a:ext cx="8219493" cy="6725040"/>
          </a:xfrm>
          <a:prstGeom prst="rect">
            <a:avLst/>
          </a:prstGeom>
        </p:spPr>
      </p:pic>
    </p:spTree>
    <p:extLst>
      <p:ext uri="{BB962C8B-B14F-4D97-AF65-F5344CB8AC3E}">
        <p14:creationId xmlns:p14="http://schemas.microsoft.com/office/powerpoint/2010/main" val="3073254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32294E18-E829-E806-AA63-586031695ECA}"/>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5AB4EC5B-B224-F05C-BDC3-498E844E1F26}"/>
              </a:ext>
            </a:extLst>
          </p:cNvPr>
          <p:cNvSpPr txBox="1"/>
          <p:nvPr/>
        </p:nvSpPr>
        <p:spPr>
          <a:xfrm>
            <a:off x="441751" y="929758"/>
            <a:ext cx="7304211" cy="646331"/>
          </a:xfrm>
          <a:prstGeom prst="rect">
            <a:avLst/>
          </a:prstGeom>
          <a:noFill/>
        </p:spPr>
        <p:txBody>
          <a:bodyPr wrap="square">
            <a:spAutoFit/>
          </a:bodyPr>
          <a:lstStyle/>
          <a:p>
            <a:r>
              <a:rPr lang="es-ES" sz="3600" b="1"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rPr>
              <a:t>ISO 29110</a:t>
            </a:r>
            <a:endParaRPr lang="es-ES" sz="3600"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endParaRPr>
          </a:p>
        </p:txBody>
      </p:sp>
      <p:graphicFrame>
        <p:nvGraphicFramePr>
          <p:cNvPr id="4" name="Diagram 7">
            <a:extLst>
              <a:ext uri="{FF2B5EF4-FFF2-40B4-BE49-F238E27FC236}">
                <a16:creationId xmlns:a16="http://schemas.microsoft.com/office/drawing/2014/main" id="{792A8950-5D4D-A9A3-3FAC-2FE258A44110}"/>
              </a:ext>
            </a:extLst>
          </p:cNvPr>
          <p:cNvGraphicFramePr/>
          <p:nvPr/>
        </p:nvGraphicFramePr>
        <p:xfrm>
          <a:off x="250922" y="259867"/>
          <a:ext cx="9462421" cy="5068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CuadroTexto 2">
            <a:extLst>
              <a:ext uri="{FF2B5EF4-FFF2-40B4-BE49-F238E27FC236}">
                <a16:creationId xmlns:a16="http://schemas.microsoft.com/office/drawing/2014/main" id="{64269C79-B86C-8982-713F-8CD478EF8250}"/>
              </a:ext>
            </a:extLst>
          </p:cNvPr>
          <p:cNvSpPr txBox="1"/>
          <p:nvPr/>
        </p:nvSpPr>
        <p:spPr>
          <a:xfrm>
            <a:off x="800099" y="2151727"/>
            <a:ext cx="4978400" cy="2554545"/>
          </a:xfrm>
          <a:prstGeom prst="rect">
            <a:avLst/>
          </a:prstGeom>
          <a:noFill/>
        </p:spPr>
        <p:txBody>
          <a:bodyPr wrap="square" rtlCol="0">
            <a:spAutoFit/>
          </a:bodyPr>
          <a:lstStyle/>
          <a:p>
            <a:r>
              <a:rPr lang="es-CO" sz="2000" b="1" dirty="0"/>
              <a:t>Definición y Propósito:</a:t>
            </a:r>
          </a:p>
          <a:p>
            <a:endParaRPr lang="es-CO" sz="2000" b="1" dirty="0"/>
          </a:p>
          <a:p>
            <a:r>
              <a:rPr lang="es-MX" sz="2000" dirty="0"/>
              <a:t>ISO/IEC 29110 es para "Entidades Muy Pequeñas" (</a:t>
            </a:r>
            <a:r>
              <a:rPr lang="es-MX" sz="2000" dirty="0" err="1"/>
              <a:t>VSEs</a:t>
            </a:r>
            <a:r>
              <a:rPr lang="es-MX" sz="2000" dirty="0"/>
              <a:t>). Ayuda a mejorar la calidad del software. Reduce la carga burocrática. Es ideal para empresas con hasta 25 personas. Se enfoca en procesos de desarrollo y gestión de proyectos.</a:t>
            </a:r>
            <a:endParaRPr lang="es-CO" sz="2000" dirty="0"/>
          </a:p>
        </p:txBody>
      </p:sp>
      <p:pic>
        <p:nvPicPr>
          <p:cNvPr id="7" name="Imagen 6" descr="Un grupo de personas sentadas frente a una mesa con una computadora&#10;&#10;El contenido generado por IA puede ser incorrecto.">
            <a:extLst>
              <a:ext uri="{FF2B5EF4-FFF2-40B4-BE49-F238E27FC236}">
                <a16:creationId xmlns:a16="http://schemas.microsoft.com/office/drawing/2014/main" id="{F9660262-B291-78E6-5545-A981BCC341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13502" y="1943100"/>
            <a:ext cx="5011616" cy="3429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68865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50BB7C48-4AA2-8B24-0710-B223AB45D7B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6DFD0364-1883-1A25-27B5-27EC0E07D7DB}"/>
              </a:ext>
            </a:extLst>
          </p:cNvPr>
          <p:cNvSpPr txBox="1"/>
          <p:nvPr/>
        </p:nvSpPr>
        <p:spPr>
          <a:xfrm>
            <a:off x="441751" y="929758"/>
            <a:ext cx="7304211" cy="646331"/>
          </a:xfrm>
          <a:prstGeom prst="rect">
            <a:avLst/>
          </a:prstGeom>
          <a:noFill/>
        </p:spPr>
        <p:txBody>
          <a:bodyPr wrap="square">
            <a:spAutoFit/>
          </a:bodyPr>
          <a:lstStyle/>
          <a:p>
            <a:r>
              <a:rPr lang="es-ES" sz="3600" b="1"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rPr>
              <a:t>Perfiles</a:t>
            </a:r>
            <a:endParaRPr lang="es-ES" sz="3600" dirty="0">
              <a:solidFill>
                <a:schemeClr val="tx1">
                  <a:lumMod val="65000"/>
                  <a:lumOff val="35000"/>
                </a:schemeClr>
              </a:solidFill>
              <a:latin typeface="Aptos Black" panose="020B0004020202020204" pitchFamily="34" charset="0"/>
              <a:ea typeface="Ebrima" panose="02000000000000000000" pitchFamily="2" charset="0"/>
              <a:cs typeface="Ebrima" panose="02000000000000000000" pitchFamily="2" charset="0"/>
            </a:endParaRPr>
          </a:p>
        </p:txBody>
      </p:sp>
      <p:graphicFrame>
        <p:nvGraphicFramePr>
          <p:cNvPr id="4" name="Diagram 7">
            <a:extLst>
              <a:ext uri="{FF2B5EF4-FFF2-40B4-BE49-F238E27FC236}">
                <a16:creationId xmlns:a16="http://schemas.microsoft.com/office/drawing/2014/main" id="{EB610361-089F-991D-1327-9023D2FB1087}"/>
              </a:ext>
            </a:extLst>
          </p:cNvPr>
          <p:cNvGraphicFramePr/>
          <p:nvPr/>
        </p:nvGraphicFramePr>
        <p:xfrm>
          <a:off x="250922" y="259867"/>
          <a:ext cx="9462421" cy="5068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Gráfico 5">
            <a:extLst>
              <a:ext uri="{FF2B5EF4-FFF2-40B4-BE49-F238E27FC236}">
                <a16:creationId xmlns:a16="http://schemas.microsoft.com/office/drawing/2014/main" id="{2D45C41F-A338-C781-5B4A-D9404215FA0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9829" y="1604962"/>
            <a:ext cx="10159143" cy="4323280"/>
          </a:xfrm>
          <a:prstGeom prst="rect">
            <a:avLst/>
          </a:prstGeom>
        </p:spPr>
      </p:pic>
    </p:spTree>
    <p:extLst>
      <p:ext uri="{BB962C8B-B14F-4D97-AF65-F5344CB8AC3E}">
        <p14:creationId xmlns:p14="http://schemas.microsoft.com/office/powerpoint/2010/main" val="71002835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1976</TotalTime>
  <Words>1712</Words>
  <Application>Microsoft Office PowerPoint</Application>
  <PresentationFormat>Panorámica</PresentationFormat>
  <Paragraphs>287</Paragraphs>
  <Slides>23</Slides>
  <Notes>9</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23</vt:i4>
      </vt:variant>
    </vt:vector>
  </HeadingPairs>
  <TitlesOfParts>
    <vt:vector size="34" baseType="lpstr">
      <vt:lpstr>Aptos</vt:lpstr>
      <vt:lpstr>Aptos Black</vt:lpstr>
      <vt:lpstr>Arial</vt:lpstr>
      <vt:lpstr>Calibri</vt:lpstr>
      <vt:lpstr>Calibri Light</vt:lpstr>
      <vt:lpstr>Cambria</vt:lpstr>
      <vt:lpstr>Gill Sans MT</vt:lpstr>
      <vt:lpstr>Gill Sans Nova</vt:lpstr>
      <vt:lpstr>Roboto</vt:lpstr>
      <vt:lpstr>Webdings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Nora Viviana Guzmán Navarro</dc:creator>
  <cp:lastModifiedBy>Adrian Danilo Astudillo Talaga</cp:lastModifiedBy>
  <cp:revision>33</cp:revision>
  <dcterms:created xsi:type="dcterms:W3CDTF">2023-01-13T19:25:55Z</dcterms:created>
  <dcterms:modified xsi:type="dcterms:W3CDTF">2025-06-19T08:13:05Z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c111285-cafa-4fc9-8a9a-bd902089b24f_Enabled">
    <vt:lpwstr>true</vt:lpwstr>
  </property>
  <property fmtid="{D5CDD505-2E9C-101B-9397-08002B2CF9AE}" pid="3" name="MSIP_Label_fc111285-cafa-4fc9-8a9a-bd902089b24f_SetDate">
    <vt:lpwstr>2025-04-10T01:59:14Z</vt:lpwstr>
  </property>
  <property fmtid="{D5CDD505-2E9C-101B-9397-08002B2CF9AE}" pid="4" name="MSIP_Label_fc111285-cafa-4fc9-8a9a-bd902089b24f_Method">
    <vt:lpwstr>Privileged</vt:lpwstr>
  </property>
  <property fmtid="{D5CDD505-2E9C-101B-9397-08002B2CF9AE}" pid="5" name="MSIP_Label_fc111285-cafa-4fc9-8a9a-bd902089b24f_Name">
    <vt:lpwstr>Public</vt:lpwstr>
  </property>
  <property fmtid="{D5CDD505-2E9C-101B-9397-08002B2CF9AE}" pid="6" name="MSIP_Label_fc111285-cafa-4fc9-8a9a-bd902089b24f_SiteId">
    <vt:lpwstr>cbc2c381-2f2e-4d93-91d1-506c9316ace7</vt:lpwstr>
  </property>
  <property fmtid="{D5CDD505-2E9C-101B-9397-08002B2CF9AE}" pid="7" name="MSIP_Label_fc111285-cafa-4fc9-8a9a-bd902089b24f_ActionId">
    <vt:lpwstr>058d4166-f1b1-4962-a0e2-1354803d364c</vt:lpwstr>
  </property>
  <property fmtid="{D5CDD505-2E9C-101B-9397-08002B2CF9AE}" pid="8" name="MSIP_Label_fc111285-cafa-4fc9-8a9a-bd902089b24f_ContentBits">
    <vt:lpwstr>0</vt:lpwstr>
  </property>
  <property fmtid="{D5CDD505-2E9C-101B-9397-08002B2CF9AE}" pid="9" name="MSIP_Label_fc111285-cafa-4fc9-8a9a-bd902089b24f_Tag">
    <vt:lpwstr>10, 0, 1, 1</vt:lpwstr>
  </property>
</Properties>
</file>